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21"/>
  </p:notesMasterIdLst>
  <p:sldIdLst>
    <p:sldId id="256" r:id="rId2"/>
    <p:sldId id="258" r:id="rId3"/>
    <p:sldId id="259" r:id="rId4"/>
    <p:sldId id="260" r:id="rId5"/>
    <p:sldId id="261" r:id="rId6"/>
    <p:sldId id="262" r:id="rId7"/>
    <p:sldId id="263" r:id="rId8"/>
    <p:sldId id="274" r:id="rId9"/>
    <p:sldId id="264" r:id="rId10"/>
    <p:sldId id="265" r:id="rId11"/>
    <p:sldId id="266" r:id="rId12"/>
    <p:sldId id="267" r:id="rId13"/>
    <p:sldId id="268" r:id="rId14"/>
    <p:sldId id="269" r:id="rId15"/>
    <p:sldId id="270" r:id="rId16"/>
    <p:sldId id="271" r:id="rId17"/>
    <p:sldId id="272"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A8658-6DCC-480E-B397-2EC02FD7C4A4}" v="58" dt="2023-11-28T07:45:21.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4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kar Nagarkar" userId="f2a58c29cb39770e" providerId="LiveId" clId="{985A8658-6DCC-480E-B397-2EC02FD7C4A4}"/>
    <pc:docChg chg="undo custSel addSld modSld">
      <pc:chgData name="Omkar Nagarkar" userId="f2a58c29cb39770e" providerId="LiveId" clId="{985A8658-6DCC-480E-B397-2EC02FD7C4A4}" dt="2023-11-28T07:45:21.669" v="269"/>
      <pc:docMkLst>
        <pc:docMk/>
      </pc:docMkLst>
      <pc:sldChg chg="addSp delSp modSp mod modTransition delAnim modAnim modNotesTx">
        <pc:chgData name="Omkar Nagarkar" userId="f2a58c29cb39770e" providerId="LiveId" clId="{985A8658-6DCC-480E-B397-2EC02FD7C4A4}" dt="2023-11-28T07:14:05.200" v="208"/>
        <pc:sldMkLst>
          <pc:docMk/>
          <pc:sldMk cId="2862147550" sldId="256"/>
        </pc:sldMkLst>
        <pc:picChg chg="del">
          <ac:chgData name="Omkar Nagarkar" userId="f2a58c29cb39770e" providerId="LiveId" clId="{985A8658-6DCC-480E-B397-2EC02FD7C4A4}" dt="2023-11-28T06:21:51.039" v="1" actId="478"/>
          <ac:picMkLst>
            <pc:docMk/>
            <pc:sldMk cId="2862147550" sldId="256"/>
            <ac:picMk id="36" creationId="{82B18DE5-403D-AF8F-5839-6F1031D9FC9C}"/>
          </ac:picMkLst>
        </pc:picChg>
        <pc:picChg chg="add del mod">
          <ac:chgData name="Omkar Nagarkar" userId="f2a58c29cb39770e" providerId="LiveId" clId="{985A8658-6DCC-480E-B397-2EC02FD7C4A4}" dt="2023-11-28T06:46:11.444" v="156"/>
          <ac:picMkLst>
            <pc:docMk/>
            <pc:sldMk cId="2862147550" sldId="256"/>
            <ac:picMk id="40" creationId="{911DB4B6-9AAF-7432-F315-4909BBCA50C7}"/>
          </ac:picMkLst>
        </pc:picChg>
        <pc:picChg chg="add del mod">
          <ac:chgData name="Omkar Nagarkar" userId="f2a58c29cb39770e" providerId="LiveId" clId="{985A8658-6DCC-480E-B397-2EC02FD7C4A4}" dt="2023-11-28T07:08:21.489" v="180"/>
          <ac:picMkLst>
            <pc:docMk/>
            <pc:sldMk cId="2862147550" sldId="256"/>
            <ac:picMk id="41" creationId="{ECEEB20B-EB3A-B44A-F35E-C566CBCE7834}"/>
          </ac:picMkLst>
        </pc:picChg>
        <pc:picChg chg="add del mod ord">
          <ac:chgData name="Omkar Nagarkar" userId="f2a58c29cb39770e" providerId="LiveId" clId="{985A8658-6DCC-480E-B397-2EC02FD7C4A4}" dt="2023-11-28T07:09:01.741" v="181"/>
          <ac:picMkLst>
            <pc:docMk/>
            <pc:sldMk cId="2862147550" sldId="256"/>
            <ac:picMk id="48" creationId="{CEE8A270-3622-B096-2355-56DF8984576F}"/>
          </ac:picMkLst>
        </pc:picChg>
        <pc:picChg chg="add del mod">
          <ac:chgData name="Omkar Nagarkar" userId="f2a58c29cb39770e" providerId="LiveId" clId="{985A8658-6DCC-480E-B397-2EC02FD7C4A4}" dt="2023-11-28T07:10:06.728" v="183"/>
          <ac:picMkLst>
            <pc:docMk/>
            <pc:sldMk cId="2862147550" sldId="256"/>
            <ac:picMk id="49" creationId="{1351789D-8C8F-5F99-725B-C052030CD853}"/>
          </ac:picMkLst>
        </pc:picChg>
        <pc:picChg chg="add del mod ord">
          <ac:chgData name="Omkar Nagarkar" userId="f2a58c29cb39770e" providerId="LiveId" clId="{985A8658-6DCC-480E-B397-2EC02FD7C4A4}" dt="2023-11-28T07:10:33.215" v="184"/>
          <ac:picMkLst>
            <pc:docMk/>
            <pc:sldMk cId="2862147550" sldId="256"/>
            <ac:picMk id="53" creationId="{0633B904-7E35-C05B-CC8F-B38F2BEC55D7}"/>
          </ac:picMkLst>
        </pc:picChg>
        <pc:picChg chg="add del mod">
          <ac:chgData name="Omkar Nagarkar" userId="f2a58c29cb39770e" providerId="LiveId" clId="{985A8658-6DCC-480E-B397-2EC02FD7C4A4}" dt="2023-11-28T07:11:34.904" v="186"/>
          <ac:picMkLst>
            <pc:docMk/>
            <pc:sldMk cId="2862147550" sldId="256"/>
            <ac:picMk id="54" creationId="{0D2E89CC-6D29-1581-5119-24F3F26E9E7D}"/>
          </ac:picMkLst>
        </pc:picChg>
        <pc:picChg chg="add del mod ord">
          <ac:chgData name="Omkar Nagarkar" userId="f2a58c29cb39770e" providerId="LiveId" clId="{985A8658-6DCC-480E-B397-2EC02FD7C4A4}" dt="2023-11-28T07:12:10.371" v="187"/>
          <ac:picMkLst>
            <pc:docMk/>
            <pc:sldMk cId="2862147550" sldId="256"/>
            <ac:picMk id="57" creationId="{5C9E81BD-09DE-2632-C7CE-1642F0C677F8}"/>
          </ac:picMkLst>
        </pc:picChg>
        <pc:picChg chg="add del mod">
          <ac:chgData name="Omkar Nagarkar" userId="f2a58c29cb39770e" providerId="LiveId" clId="{985A8658-6DCC-480E-B397-2EC02FD7C4A4}" dt="2023-11-28T07:12:19.581" v="207"/>
          <ac:picMkLst>
            <pc:docMk/>
            <pc:sldMk cId="2862147550" sldId="256"/>
            <ac:picMk id="58" creationId="{F3F1D766-B417-64EF-990A-68B3430FD84C}"/>
          </ac:picMkLst>
        </pc:picChg>
        <pc:picChg chg="add del mod ord">
          <ac:chgData name="Omkar Nagarkar" userId="f2a58c29cb39770e" providerId="LiveId" clId="{985A8658-6DCC-480E-B397-2EC02FD7C4A4}" dt="2023-11-28T07:14:05.200" v="208"/>
          <ac:picMkLst>
            <pc:docMk/>
            <pc:sldMk cId="2862147550" sldId="256"/>
            <ac:picMk id="62" creationId="{92AA8175-2B0B-B744-A3CF-D657B4A72C96}"/>
          </ac:picMkLst>
        </pc:picChg>
        <pc:picChg chg="add mod">
          <ac:chgData name="Omkar Nagarkar" userId="f2a58c29cb39770e" providerId="LiveId" clId="{985A8658-6DCC-480E-B397-2EC02FD7C4A4}" dt="2023-11-28T07:14:05.200" v="208"/>
          <ac:picMkLst>
            <pc:docMk/>
            <pc:sldMk cId="2862147550" sldId="256"/>
            <ac:picMk id="63" creationId="{228CAB84-F69C-D301-6CFB-E89A6637446E}"/>
          </ac:picMkLst>
        </pc:picChg>
      </pc:sldChg>
      <pc:sldChg chg="addSp delSp modSp mod modTransition setBg modAnim">
        <pc:chgData name="Omkar Nagarkar" userId="f2a58c29cb39770e" providerId="LiveId" clId="{985A8658-6DCC-480E-B397-2EC02FD7C4A4}" dt="2023-11-28T07:14:05.200" v="208"/>
        <pc:sldMkLst>
          <pc:docMk/>
          <pc:sldMk cId="242060684" sldId="258"/>
        </pc:sldMkLst>
        <pc:spChg chg="mod">
          <ac:chgData name="Omkar Nagarkar" userId="f2a58c29cb39770e" providerId="LiveId" clId="{985A8658-6DCC-480E-B397-2EC02FD7C4A4}" dt="2023-11-28T06:57:52.269" v="161" actId="26606"/>
          <ac:spMkLst>
            <pc:docMk/>
            <pc:sldMk cId="242060684" sldId="258"/>
            <ac:spMk id="2" creationId="{8D50807E-62CC-A13B-E5CE-8201D5707DF2}"/>
          </ac:spMkLst>
        </pc:spChg>
        <pc:spChg chg="del mod">
          <ac:chgData name="Omkar Nagarkar" userId="f2a58c29cb39770e" providerId="LiveId" clId="{985A8658-6DCC-480E-B397-2EC02FD7C4A4}" dt="2023-11-28T06:57:52.269" v="161" actId="26606"/>
          <ac:spMkLst>
            <pc:docMk/>
            <pc:sldMk cId="242060684" sldId="258"/>
            <ac:spMk id="3" creationId="{BD0C105B-207D-E82F-1197-6A9A56ADCF87}"/>
          </ac:spMkLst>
        </pc:spChg>
        <pc:graphicFrameChg chg="add">
          <ac:chgData name="Omkar Nagarkar" userId="f2a58c29cb39770e" providerId="LiveId" clId="{985A8658-6DCC-480E-B397-2EC02FD7C4A4}" dt="2023-11-28T06:57:52.269" v="161" actId="26606"/>
          <ac:graphicFrameMkLst>
            <pc:docMk/>
            <pc:sldMk cId="242060684" sldId="258"/>
            <ac:graphicFrameMk id="5" creationId="{199EFFBC-880B-D8B9-667C-6996B95EA1C3}"/>
          </ac:graphicFrameMkLst>
        </pc:graphicFrameChg>
        <pc:picChg chg="add del mod">
          <ac:chgData name="Omkar Nagarkar" userId="f2a58c29cb39770e" providerId="LiveId" clId="{985A8658-6DCC-480E-B397-2EC02FD7C4A4}" dt="2023-11-28T07:12:19.581" v="207"/>
          <ac:picMkLst>
            <pc:docMk/>
            <pc:sldMk cId="242060684" sldId="258"/>
            <ac:picMk id="14" creationId="{468B4DD8-56EA-F0E6-B474-72C51C230693}"/>
          </ac:picMkLst>
        </pc:picChg>
        <pc:picChg chg="add del mod ord">
          <ac:chgData name="Omkar Nagarkar" userId="f2a58c29cb39770e" providerId="LiveId" clId="{985A8658-6DCC-480E-B397-2EC02FD7C4A4}" dt="2023-11-28T07:14:05.200" v="208"/>
          <ac:picMkLst>
            <pc:docMk/>
            <pc:sldMk cId="242060684" sldId="258"/>
            <ac:picMk id="18" creationId="{A1631A3D-FE06-D45E-6115-571AC98D4F65}"/>
          </ac:picMkLst>
        </pc:picChg>
        <pc:picChg chg="add mod">
          <ac:chgData name="Omkar Nagarkar" userId="f2a58c29cb39770e" providerId="LiveId" clId="{985A8658-6DCC-480E-B397-2EC02FD7C4A4}" dt="2023-11-28T07:14:05.200" v="208"/>
          <ac:picMkLst>
            <pc:docMk/>
            <pc:sldMk cId="242060684" sldId="258"/>
            <ac:picMk id="19" creationId="{74462162-E4EF-9850-8088-00B0EDBB0089}"/>
          </ac:picMkLst>
        </pc:picChg>
      </pc:sldChg>
      <pc:sldChg chg="addSp delSp modSp mod modTransition modAnim">
        <pc:chgData name="Omkar Nagarkar" userId="f2a58c29cb39770e" providerId="LiveId" clId="{985A8658-6DCC-480E-B397-2EC02FD7C4A4}" dt="2023-11-28T07:23:08.366" v="223"/>
        <pc:sldMkLst>
          <pc:docMk/>
          <pc:sldMk cId="1776908169" sldId="259"/>
        </pc:sldMkLst>
        <pc:spChg chg="mod">
          <ac:chgData name="Omkar Nagarkar" userId="f2a58c29cb39770e" providerId="LiveId" clId="{985A8658-6DCC-480E-B397-2EC02FD7C4A4}" dt="2023-11-28T06:58:01.562" v="162" actId="26606"/>
          <ac:spMkLst>
            <pc:docMk/>
            <pc:sldMk cId="1776908169" sldId="259"/>
            <ac:spMk id="2" creationId="{279B036C-5E55-EEDF-0920-8245D5946524}"/>
          </ac:spMkLst>
        </pc:spChg>
        <pc:spChg chg="mod">
          <ac:chgData name="Omkar Nagarkar" userId="f2a58c29cb39770e" providerId="LiveId" clId="{985A8658-6DCC-480E-B397-2EC02FD7C4A4}" dt="2023-11-28T06:58:01.562" v="162" actId="26606"/>
          <ac:spMkLst>
            <pc:docMk/>
            <pc:sldMk cId="1776908169" sldId="259"/>
            <ac:spMk id="16" creationId="{7A1B5DB7-E70C-9029-4165-433150F6E72C}"/>
          </ac:spMkLst>
        </pc:spChg>
        <pc:picChg chg="add">
          <ac:chgData name="Omkar Nagarkar" userId="f2a58c29cb39770e" providerId="LiveId" clId="{985A8658-6DCC-480E-B397-2EC02FD7C4A4}" dt="2023-11-28T06:58:01.562" v="162" actId="26606"/>
          <ac:picMkLst>
            <pc:docMk/>
            <pc:sldMk cId="1776908169" sldId="259"/>
            <ac:picMk id="18" creationId="{243C0882-49DF-0FCF-0ECC-763D2276BE63}"/>
          </ac:picMkLst>
        </pc:picChg>
        <pc:picChg chg="add del mod">
          <ac:chgData name="Omkar Nagarkar" userId="f2a58c29cb39770e" providerId="LiveId" clId="{985A8658-6DCC-480E-B397-2EC02FD7C4A4}" dt="2023-11-28T07:12:19.581" v="207"/>
          <ac:picMkLst>
            <pc:docMk/>
            <pc:sldMk cId="1776908169" sldId="259"/>
            <ac:picMk id="24" creationId="{877CD885-F64F-1843-5096-99DD1D87AD57}"/>
          </ac:picMkLst>
        </pc:picChg>
        <pc:picChg chg="add del mod ord">
          <ac:chgData name="Omkar Nagarkar" userId="f2a58c29cb39770e" providerId="LiveId" clId="{985A8658-6DCC-480E-B397-2EC02FD7C4A4}" dt="2023-11-28T07:14:05.200" v="208"/>
          <ac:picMkLst>
            <pc:docMk/>
            <pc:sldMk cId="1776908169" sldId="259"/>
            <ac:picMk id="28" creationId="{0EF82B8C-A94C-82B8-E885-10A51C286C06}"/>
          </ac:picMkLst>
        </pc:picChg>
        <pc:picChg chg="add del mod">
          <ac:chgData name="Omkar Nagarkar" userId="f2a58c29cb39770e" providerId="LiveId" clId="{985A8658-6DCC-480E-B397-2EC02FD7C4A4}" dt="2023-11-28T07:14:17.701" v="210"/>
          <ac:picMkLst>
            <pc:docMk/>
            <pc:sldMk cId="1776908169" sldId="259"/>
            <ac:picMk id="29" creationId="{EEEB5B22-6459-93CA-7C06-4A85F0CE27BD}"/>
          </ac:picMkLst>
        </pc:picChg>
        <pc:picChg chg="add del mod ord">
          <ac:chgData name="Omkar Nagarkar" userId="f2a58c29cb39770e" providerId="LiveId" clId="{985A8658-6DCC-480E-B397-2EC02FD7C4A4}" dt="2023-11-28T07:16:02.504" v="211"/>
          <ac:picMkLst>
            <pc:docMk/>
            <pc:sldMk cId="1776908169" sldId="259"/>
            <ac:picMk id="32" creationId="{C6CC41E6-2C7D-4C24-7B29-F7C309F0081A}"/>
          </ac:picMkLst>
        </pc:picChg>
        <pc:picChg chg="add del mod">
          <ac:chgData name="Omkar Nagarkar" userId="f2a58c29cb39770e" providerId="LiveId" clId="{985A8658-6DCC-480E-B397-2EC02FD7C4A4}" dt="2023-11-28T07:19:10.955" v="213"/>
          <ac:picMkLst>
            <pc:docMk/>
            <pc:sldMk cId="1776908169" sldId="259"/>
            <ac:picMk id="33" creationId="{FA7A31A8-534D-4969-5F80-FC39E5102646}"/>
          </ac:picMkLst>
        </pc:picChg>
        <pc:picChg chg="add del mod ord">
          <ac:chgData name="Omkar Nagarkar" userId="f2a58c29cb39770e" providerId="LiveId" clId="{985A8658-6DCC-480E-B397-2EC02FD7C4A4}" dt="2023-11-28T07:19:27.280" v="214"/>
          <ac:picMkLst>
            <pc:docMk/>
            <pc:sldMk cId="1776908169" sldId="259"/>
            <ac:picMk id="37" creationId="{E60A3593-262A-7833-A0C6-5722F5DD3B74}"/>
          </ac:picMkLst>
        </pc:picChg>
        <pc:picChg chg="add del mod">
          <ac:chgData name="Omkar Nagarkar" userId="f2a58c29cb39770e" providerId="LiveId" clId="{985A8658-6DCC-480E-B397-2EC02FD7C4A4}" dt="2023-11-28T07:19:31.156" v="216"/>
          <ac:picMkLst>
            <pc:docMk/>
            <pc:sldMk cId="1776908169" sldId="259"/>
            <ac:picMk id="38" creationId="{DC03E872-DF6F-D57D-6EDB-DDA276000534}"/>
          </ac:picMkLst>
        </pc:picChg>
        <pc:picChg chg="add del mod ord">
          <ac:chgData name="Omkar Nagarkar" userId="f2a58c29cb39770e" providerId="LiveId" clId="{985A8658-6DCC-480E-B397-2EC02FD7C4A4}" dt="2023-11-28T07:20:14.495" v="217"/>
          <ac:picMkLst>
            <pc:docMk/>
            <pc:sldMk cId="1776908169" sldId="259"/>
            <ac:picMk id="41" creationId="{E18F54C6-7673-66B0-353A-D94B7567897C}"/>
          </ac:picMkLst>
        </pc:picChg>
        <pc:picChg chg="add del mod">
          <ac:chgData name="Omkar Nagarkar" userId="f2a58c29cb39770e" providerId="LiveId" clId="{985A8658-6DCC-480E-B397-2EC02FD7C4A4}" dt="2023-11-28T07:21:24.854" v="219"/>
          <ac:picMkLst>
            <pc:docMk/>
            <pc:sldMk cId="1776908169" sldId="259"/>
            <ac:picMk id="42" creationId="{F8A67BF2-C024-6E59-646C-E7D6EFF7D0C2}"/>
          </ac:picMkLst>
        </pc:picChg>
        <pc:picChg chg="add del mod ord">
          <ac:chgData name="Omkar Nagarkar" userId="f2a58c29cb39770e" providerId="LiveId" clId="{985A8658-6DCC-480E-B397-2EC02FD7C4A4}" dt="2023-11-28T07:21:42.802" v="220"/>
          <ac:picMkLst>
            <pc:docMk/>
            <pc:sldMk cId="1776908169" sldId="259"/>
            <ac:picMk id="45" creationId="{7944767D-26F3-DDB7-3A59-75220718B46B}"/>
          </ac:picMkLst>
        </pc:picChg>
        <pc:picChg chg="add del mod">
          <ac:chgData name="Omkar Nagarkar" userId="f2a58c29cb39770e" providerId="LiveId" clId="{985A8658-6DCC-480E-B397-2EC02FD7C4A4}" dt="2023-11-28T07:22:01.874" v="222"/>
          <ac:picMkLst>
            <pc:docMk/>
            <pc:sldMk cId="1776908169" sldId="259"/>
            <ac:picMk id="46" creationId="{77FE6040-3A0C-85DA-1450-157D2DE36853}"/>
          </ac:picMkLst>
        </pc:picChg>
        <pc:picChg chg="add del mod ord">
          <ac:chgData name="Omkar Nagarkar" userId="f2a58c29cb39770e" providerId="LiveId" clId="{985A8658-6DCC-480E-B397-2EC02FD7C4A4}" dt="2023-11-28T07:23:08.366" v="223"/>
          <ac:picMkLst>
            <pc:docMk/>
            <pc:sldMk cId="1776908169" sldId="259"/>
            <ac:picMk id="49" creationId="{7587899C-7A13-1FD5-DD5C-CF30CA68CAAF}"/>
          </ac:picMkLst>
        </pc:picChg>
        <pc:picChg chg="add mod">
          <ac:chgData name="Omkar Nagarkar" userId="f2a58c29cb39770e" providerId="LiveId" clId="{985A8658-6DCC-480E-B397-2EC02FD7C4A4}" dt="2023-11-28T07:23:08.366" v="223"/>
          <ac:picMkLst>
            <pc:docMk/>
            <pc:sldMk cId="1776908169" sldId="259"/>
            <ac:picMk id="50" creationId="{CA043AE1-45FD-E1F9-B5F0-58B757D624A5}"/>
          </ac:picMkLst>
        </pc:picChg>
      </pc:sldChg>
      <pc:sldChg chg="addSp delSp modSp mod modTransition setBg modAnim">
        <pc:chgData name="Omkar Nagarkar" userId="f2a58c29cb39770e" providerId="LiveId" clId="{985A8658-6DCC-480E-B397-2EC02FD7C4A4}" dt="2023-11-28T07:25:01.412" v="227"/>
        <pc:sldMkLst>
          <pc:docMk/>
          <pc:sldMk cId="1903690285" sldId="260"/>
        </pc:sldMkLst>
        <pc:spChg chg="mod">
          <ac:chgData name="Omkar Nagarkar" userId="f2a58c29cb39770e" providerId="LiveId" clId="{985A8658-6DCC-480E-B397-2EC02FD7C4A4}" dt="2023-11-28T06:58:11.822" v="163" actId="26606"/>
          <ac:spMkLst>
            <pc:docMk/>
            <pc:sldMk cId="1903690285" sldId="260"/>
            <ac:spMk id="2" creationId="{128053D4-051C-0AE9-F9D2-278725D465E9}"/>
          </ac:spMkLst>
        </pc:spChg>
        <pc:spChg chg="mod">
          <ac:chgData name="Omkar Nagarkar" userId="f2a58c29cb39770e" providerId="LiveId" clId="{985A8658-6DCC-480E-B397-2EC02FD7C4A4}" dt="2023-11-28T06:58:11.822" v="163" actId="26606"/>
          <ac:spMkLst>
            <pc:docMk/>
            <pc:sldMk cId="1903690285" sldId="260"/>
            <ac:spMk id="3" creationId="{1F24EC3E-9E2E-C172-7CD0-8ABB62A29975}"/>
          </ac:spMkLst>
        </pc:spChg>
        <pc:picChg chg="add">
          <ac:chgData name="Omkar Nagarkar" userId="f2a58c29cb39770e" providerId="LiveId" clId="{985A8658-6DCC-480E-B397-2EC02FD7C4A4}" dt="2023-11-28T06:58:11.822" v="163" actId="26606"/>
          <ac:picMkLst>
            <pc:docMk/>
            <pc:sldMk cId="1903690285" sldId="260"/>
            <ac:picMk id="5" creationId="{FFD97E8D-8EAB-A7DB-DF8A-47BE99DB6F1E}"/>
          </ac:picMkLst>
        </pc:picChg>
        <pc:picChg chg="add del mod">
          <ac:chgData name="Omkar Nagarkar" userId="f2a58c29cb39770e" providerId="LiveId" clId="{985A8658-6DCC-480E-B397-2EC02FD7C4A4}" dt="2023-11-28T07:12:19.581" v="207"/>
          <ac:picMkLst>
            <pc:docMk/>
            <pc:sldMk cId="1903690285" sldId="260"/>
            <ac:picMk id="7" creationId="{95779EC4-A503-9F64-F315-631CEF343C48}"/>
          </ac:picMkLst>
        </pc:picChg>
        <pc:picChg chg="add del mod ord">
          <ac:chgData name="Omkar Nagarkar" userId="f2a58c29cb39770e" providerId="LiveId" clId="{985A8658-6DCC-480E-B397-2EC02FD7C4A4}" dt="2023-11-28T07:23:49.829" v="224"/>
          <ac:picMkLst>
            <pc:docMk/>
            <pc:sldMk cId="1903690285" sldId="260"/>
            <ac:picMk id="11" creationId="{6B04C7C6-D93F-AB3A-E492-B3D084CA9688}"/>
          </ac:picMkLst>
        </pc:picChg>
        <pc:picChg chg="add del mod">
          <ac:chgData name="Omkar Nagarkar" userId="f2a58c29cb39770e" providerId="LiveId" clId="{985A8658-6DCC-480E-B397-2EC02FD7C4A4}" dt="2023-11-28T07:24:20.804" v="226"/>
          <ac:picMkLst>
            <pc:docMk/>
            <pc:sldMk cId="1903690285" sldId="260"/>
            <ac:picMk id="12" creationId="{16BE9B54-8305-B579-10F5-2F1EB866F3F3}"/>
          </ac:picMkLst>
        </pc:picChg>
        <pc:picChg chg="add del mod ord">
          <ac:chgData name="Omkar Nagarkar" userId="f2a58c29cb39770e" providerId="LiveId" clId="{985A8658-6DCC-480E-B397-2EC02FD7C4A4}" dt="2023-11-28T07:25:01.412" v="227"/>
          <ac:picMkLst>
            <pc:docMk/>
            <pc:sldMk cId="1903690285" sldId="260"/>
            <ac:picMk id="15" creationId="{8417FDCC-8A72-F985-C991-6F79E0009776}"/>
          </ac:picMkLst>
        </pc:picChg>
        <pc:picChg chg="add mod">
          <ac:chgData name="Omkar Nagarkar" userId="f2a58c29cb39770e" providerId="LiveId" clId="{985A8658-6DCC-480E-B397-2EC02FD7C4A4}" dt="2023-11-28T07:25:01.412" v="227"/>
          <ac:picMkLst>
            <pc:docMk/>
            <pc:sldMk cId="1903690285" sldId="260"/>
            <ac:picMk id="16" creationId="{6F7732F0-B47C-843C-85AE-980B522F50DF}"/>
          </ac:picMkLst>
        </pc:picChg>
      </pc:sldChg>
      <pc:sldChg chg="addSp delSp modSp mod modTransition setBg modAnim">
        <pc:chgData name="Omkar Nagarkar" userId="f2a58c29cb39770e" providerId="LiveId" clId="{985A8658-6DCC-480E-B397-2EC02FD7C4A4}" dt="2023-11-28T07:28:45.370" v="228"/>
        <pc:sldMkLst>
          <pc:docMk/>
          <pc:sldMk cId="3697395472" sldId="261"/>
        </pc:sldMkLst>
        <pc:spChg chg="mod">
          <ac:chgData name="Omkar Nagarkar" userId="f2a58c29cb39770e" providerId="LiveId" clId="{985A8658-6DCC-480E-B397-2EC02FD7C4A4}" dt="2023-11-28T06:58:21.917" v="164" actId="26606"/>
          <ac:spMkLst>
            <pc:docMk/>
            <pc:sldMk cId="3697395472" sldId="261"/>
            <ac:spMk id="2" creationId="{C4EC1E4B-326D-9FDE-8323-C9D6C5A94A18}"/>
          </ac:spMkLst>
        </pc:spChg>
        <pc:spChg chg="mod">
          <ac:chgData name="Omkar Nagarkar" userId="f2a58c29cb39770e" providerId="LiveId" clId="{985A8658-6DCC-480E-B397-2EC02FD7C4A4}" dt="2023-11-28T06:58:21.917" v="164" actId="26606"/>
          <ac:spMkLst>
            <pc:docMk/>
            <pc:sldMk cId="3697395472" sldId="261"/>
            <ac:spMk id="3" creationId="{3A0242CC-EACE-719B-3066-4C6BBE3031EE}"/>
          </ac:spMkLst>
        </pc:spChg>
        <pc:spChg chg="del mod">
          <ac:chgData name="Omkar Nagarkar" userId="f2a58c29cb39770e" providerId="LiveId" clId="{985A8658-6DCC-480E-B397-2EC02FD7C4A4}" dt="2023-11-28T06:58:32.763" v="165" actId="478"/>
          <ac:spMkLst>
            <pc:docMk/>
            <pc:sldMk cId="3697395472" sldId="261"/>
            <ac:spMk id="4" creationId="{0A0BCCE9-3FF3-961B-3E4A-1B452DC7C12F}"/>
          </ac:spMkLst>
        </pc:spChg>
        <pc:picChg chg="add">
          <ac:chgData name="Omkar Nagarkar" userId="f2a58c29cb39770e" providerId="LiveId" clId="{985A8658-6DCC-480E-B397-2EC02FD7C4A4}" dt="2023-11-28T06:58:21.917" v="164" actId="26606"/>
          <ac:picMkLst>
            <pc:docMk/>
            <pc:sldMk cId="3697395472" sldId="261"/>
            <ac:picMk id="6" creationId="{5F8A8049-0C72-C021-FEC1-93356594F2F3}"/>
          </ac:picMkLst>
        </pc:picChg>
        <pc:picChg chg="add del mod">
          <ac:chgData name="Omkar Nagarkar" userId="f2a58c29cb39770e" providerId="LiveId" clId="{985A8658-6DCC-480E-B397-2EC02FD7C4A4}" dt="2023-11-28T07:12:19.581" v="207"/>
          <ac:picMkLst>
            <pc:docMk/>
            <pc:sldMk cId="3697395472" sldId="261"/>
            <ac:picMk id="7" creationId="{4534906B-D0EB-FDAD-AAAA-1923212F8B4A}"/>
          </ac:picMkLst>
        </pc:picChg>
        <pc:picChg chg="add del mod ord">
          <ac:chgData name="Omkar Nagarkar" userId="f2a58c29cb39770e" providerId="LiveId" clId="{985A8658-6DCC-480E-B397-2EC02FD7C4A4}" dt="2023-11-28T07:28:45.370" v="228"/>
          <ac:picMkLst>
            <pc:docMk/>
            <pc:sldMk cId="3697395472" sldId="261"/>
            <ac:picMk id="11" creationId="{AF9B33B2-B60D-9E84-A7FA-3360AEF20201}"/>
          </ac:picMkLst>
        </pc:picChg>
        <pc:picChg chg="add mod">
          <ac:chgData name="Omkar Nagarkar" userId="f2a58c29cb39770e" providerId="LiveId" clId="{985A8658-6DCC-480E-B397-2EC02FD7C4A4}" dt="2023-11-28T07:28:45.370" v="228"/>
          <ac:picMkLst>
            <pc:docMk/>
            <pc:sldMk cId="3697395472" sldId="261"/>
            <ac:picMk id="12" creationId="{3F246399-7336-711E-B4E4-2295382EB1CE}"/>
          </ac:picMkLst>
        </pc:picChg>
      </pc:sldChg>
      <pc:sldChg chg="addSp delSp modSp mod modTransition setBg modAnim">
        <pc:chgData name="Omkar Nagarkar" userId="f2a58c29cb39770e" providerId="LiveId" clId="{985A8658-6DCC-480E-B397-2EC02FD7C4A4}" dt="2023-11-28T07:32:35.315" v="241"/>
        <pc:sldMkLst>
          <pc:docMk/>
          <pc:sldMk cId="1232915169" sldId="262"/>
        </pc:sldMkLst>
        <pc:spChg chg="mod">
          <ac:chgData name="Omkar Nagarkar" userId="f2a58c29cb39770e" providerId="LiveId" clId="{985A8658-6DCC-480E-B397-2EC02FD7C4A4}" dt="2023-11-28T06:58:40.219" v="166" actId="26606"/>
          <ac:spMkLst>
            <pc:docMk/>
            <pc:sldMk cId="1232915169" sldId="262"/>
            <ac:spMk id="2" creationId="{C88DFD6B-70F5-C320-B1B0-4F9776FF01D0}"/>
          </ac:spMkLst>
        </pc:spChg>
        <pc:spChg chg="mod">
          <ac:chgData name="Omkar Nagarkar" userId="f2a58c29cb39770e" providerId="LiveId" clId="{985A8658-6DCC-480E-B397-2EC02FD7C4A4}" dt="2023-11-28T06:58:40.219" v="166" actId="26606"/>
          <ac:spMkLst>
            <pc:docMk/>
            <pc:sldMk cId="1232915169" sldId="262"/>
            <ac:spMk id="3" creationId="{402622A7-DEAB-9696-84CC-A4E752F5E359}"/>
          </ac:spMkLst>
        </pc:spChg>
        <pc:picChg chg="add">
          <ac:chgData name="Omkar Nagarkar" userId="f2a58c29cb39770e" providerId="LiveId" clId="{985A8658-6DCC-480E-B397-2EC02FD7C4A4}" dt="2023-11-28T06:58:40.219" v="166" actId="26606"/>
          <ac:picMkLst>
            <pc:docMk/>
            <pc:sldMk cId="1232915169" sldId="262"/>
            <ac:picMk id="5" creationId="{8EC368C3-2FA0-A172-A7FF-5951D7A0DDE8}"/>
          </ac:picMkLst>
        </pc:picChg>
        <pc:picChg chg="add del mod">
          <ac:chgData name="Omkar Nagarkar" userId="f2a58c29cb39770e" providerId="LiveId" clId="{985A8658-6DCC-480E-B397-2EC02FD7C4A4}" dt="2023-11-28T07:12:19.581" v="207"/>
          <ac:picMkLst>
            <pc:docMk/>
            <pc:sldMk cId="1232915169" sldId="262"/>
            <ac:picMk id="6" creationId="{9743CA69-508A-FE1E-AD56-9AD48399469B}"/>
          </ac:picMkLst>
        </pc:picChg>
        <pc:picChg chg="add del mod ord">
          <ac:chgData name="Omkar Nagarkar" userId="f2a58c29cb39770e" providerId="LiveId" clId="{985A8658-6DCC-480E-B397-2EC02FD7C4A4}" dt="2023-11-28T07:29:10.095" v="229"/>
          <ac:picMkLst>
            <pc:docMk/>
            <pc:sldMk cId="1232915169" sldId="262"/>
            <ac:picMk id="10" creationId="{9E37DA0C-79D7-F145-5509-F884B9C51E42}"/>
          </ac:picMkLst>
        </pc:picChg>
        <pc:picChg chg="add del mod">
          <ac:chgData name="Omkar Nagarkar" userId="f2a58c29cb39770e" providerId="LiveId" clId="{985A8658-6DCC-480E-B397-2EC02FD7C4A4}" dt="2023-11-28T07:29:14.243" v="231"/>
          <ac:picMkLst>
            <pc:docMk/>
            <pc:sldMk cId="1232915169" sldId="262"/>
            <ac:picMk id="11" creationId="{F2EDCE83-A838-80CB-F881-53558D8A42AC}"/>
          </ac:picMkLst>
        </pc:picChg>
        <pc:picChg chg="add del mod ord">
          <ac:chgData name="Omkar Nagarkar" userId="f2a58c29cb39770e" providerId="LiveId" clId="{985A8658-6DCC-480E-B397-2EC02FD7C4A4}" dt="2023-11-28T07:29:50.227" v="232"/>
          <ac:picMkLst>
            <pc:docMk/>
            <pc:sldMk cId="1232915169" sldId="262"/>
            <ac:picMk id="14" creationId="{A3594B00-4213-AEC4-CEA6-5108CC87A31D}"/>
          </ac:picMkLst>
        </pc:picChg>
        <pc:picChg chg="add del mod">
          <ac:chgData name="Omkar Nagarkar" userId="f2a58c29cb39770e" providerId="LiveId" clId="{985A8658-6DCC-480E-B397-2EC02FD7C4A4}" dt="2023-11-28T07:30:26.722" v="234"/>
          <ac:picMkLst>
            <pc:docMk/>
            <pc:sldMk cId="1232915169" sldId="262"/>
            <ac:picMk id="15" creationId="{31D649BB-61A5-B485-FD40-2A3175F01DF1}"/>
          </ac:picMkLst>
        </pc:picChg>
        <pc:picChg chg="add del mod ord">
          <ac:chgData name="Omkar Nagarkar" userId="f2a58c29cb39770e" providerId="LiveId" clId="{985A8658-6DCC-480E-B397-2EC02FD7C4A4}" dt="2023-11-28T07:30:36.012" v="235"/>
          <ac:picMkLst>
            <pc:docMk/>
            <pc:sldMk cId="1232915169" sldId="262"/>
            <ac:picMk id="18" creationId="{CE78EBDD-CF5B-EBFC-01EA-171BD0CB4639}"/>
          </ac:picMkLst>
        </pc:picChg>
        <pc:picChg chg="add del mod">
          <ac:chgData name="Omkar Nagarkar" userId="f2a58c29cb39770e" providerId="LiveId" clId="{985A8658-6DCC-480E-B397-2EC02FD7C4A4}" dt="2023-11-28T07:30:39.938" v="237"/>
          <ac:picMkLst>
            <pc:docMk/>
            <pc:sldMk cId="1232915169" sldId="262"/>
            <ac:picMk id="19" creationId="{71ABEA5F-B8AA-2206-C502-87AF9061DC07}"/>
          </ac:picMkLst>
        </pc:picChg>
        <pc:picChg chg="add del mod ord">
          <ac:chgData name="Omkar Nagarkar" userId="f2a58c29cb39770e" providerId="LiveId" clId="{985A8658-6DCC-480E-B397-2EC02FD7C4A4}" dt="2023-11-28T07:31:22.310" v="238"/>
          <ac:picMkLst>
            <pc:docMk/>
            <pc:sldMk cId="1232915169" sldId="262"/>
            <ac:picMk id="22" creationId="{1F983F17-7DFB-313F-1AF1-EF2189EFF6D5}"/>
          </ac:picMkLst>
        </pc:picChg>
        <pc:picChg chg="add del mod">
          <ac:chgData name="Omkar Nagarkar" userId="f2a58c29cb39770e" providerId="LiveId" clId="{985A8658-6DCC-480E-B397-2EC02FD7C4A4}" dt="2023-11-28T07:31:50.514" v="240"/>
          <ac:picMkLst>
            <pc:docMk/>
            <pc:sldMk cId="1232915169" sldId="262"/>
            <ac:picMk id="23" creationId="{B4803200-BC00-2BB8-9249-EFAB3B6BAEAE}"/>
          </ac:picMkLst>
        </pc:picChg>
        <pc:picChg chg="add del mod ord">
          <ac:chgData name="Omkar Nagarkar" userId="f2a58c29cb39770e" providerId="LiveId" clId="{985A8658-6DCC-480E-B397-2EC02FD7C4A4}" dt="2023-11-28T07:32:35.315" v="241"/>
          <ac:picMkLst>
            <pc:docMk/>
            <pc:sldMk cId="1232915169" sldId="262"/>
            <ac:picMk id="26" creationId="{606B26C2-1338-79FF-55DD-BFD3D157FA21}"/>
          </ac:picMkLst>
        </pc:picChg>
        <pc:picChg chg="add mod">
          <ac:chgData name="Omkar Nagarkar" userId="f2a58c29cb39770e" providerId="LiveId" clId="{985A8658-6DCC-480E-B397-2EC02FD7C4A4}" dt="2023-11-28T07:32:35.315" v="241"/>
          <ac:picMkLst>
            <pc:docMk/>
            <pc:sldMk cId="1232915169" sldId="262"/>
            <ac:picMk id="27" creationId="{622D3C2D-F2A6-5D84-E018-505BDF8F496B}"/>
          </ac:picMkLst>
        </pc:picChg>
      </pc:sldChg>
      <pc:sldChg chg="addSp delSp modSp mod modTransition modAnim">
        <pc:chgData name="Omkar Nagarkar" userId="f2a58c29cb39770e" providerId="LiveId" clId="{985A8658-6DCC-480E-B397-2EC02FD7C4A4}" dt="2023-11-28T07:33:25.812" v="242"/>
        <pc:sldMkLst>
          <pc:docMk/>
          <pc:sldMk cId="916817479" sldId="263"/>
        </pc:sldMkLst>
        <pc:spChg chg="mod">
          <ac:chgData name="Omkar Nagarkar" userId="f2a58c29cb39770e" providerId="LiveId" clId="{985A8658-6DCC-480E-B397-2EC02FD7C4A4}" dt="2023-11-28T06:57:37.702" v="160"/>
          <ac:spMkLst>
            <pc:docMk/>
            <pc:sldMk cId="916817479" sldId="263"/>
            <ac:spMk id="2" creationId="{969A2AB0-BA13-1F52-675B-A45041D47A63}"/>
          </ac:spMkLst>
        </pc:spChg>
        <pc:spChg chg="del mod">
          <ac:chgData name="Omkar Nagarkar" userId="f2a58c29cb39770e" providerId="LiveId" clId="{985A8658-6DCC-480E-B397-2EC02FD7C4A4}" dt="2023-11-28T06:59:29.002" v="169" actId="26606"/>
          <ac:spMkLst>
            <pc:docMk/>
            <pc:sldMk cId="916817479" sldId="263"/>
            <ac:spMk id="3" creationId="{6C8F4F36-F69C-05BB-C7ED-F4460BB2B533}"/>
          </ac:spMkLst>
        </pc:spChg>
        <pc:spChg chg="mod">
          <ac:chgData name="Omkar Nagarkar" userId="f2a58c29cb39770e" providerId="LiveId" clId="{985A8658-6DCC-480E-B397-2EC02FD7C4A4}" dt="2023-11-28T06:58:58.673" v="168" actId="20577"/>
          <ac:spMkLst>
            <pc:docMk/>
            <pc:sldMk cId="916817479" sldId="263"/>
            <ac:spMk id="4" creationId="{CCCD87F1-5BF2-53BA-418A-5C2CC9398E83}"/>
          </ac:spMkLst>
        </pc:spChg>
        <pc:spChg chg="mod">
          <ac:chgData name="Omkar Nagarkar" userId="f2a58c29cb39770e" providerId="LiveId" clId="{985A8658-6DCC-480E-B397-2EC02FD7C4A4}" dt="2023-11-28T06:58:54.906" v="167" actId="20577"/>
          <ac:spMkLst>
            <pc:docMk/>
            <pc:sldMk cId="916817479" sldId="263"/>
            <ac:spMk id="5" creationId="{DBAC2C83-C578-2972-26F1-FA6DB6564716}"/>
          </ac:spMkLst>
        </pc:spChg>
        <pc:graphicFrameChg chg="add">
          <ac:chgData name="Omkar Nagarkar" userId="f2a58c29cb39770e" providerId="LiveId" clId="{985A8658-6DCC-480E-B397-2EC02FD7C4A4}" dt="2023-11-28T06:59:29.002" v="169" actId="26606"/>
          <ac:graphicFrameMkLst>
            <pc:docMk/>
            <pc:sldMk cId="916817479" sldId="263"/>
            <ac:graphicFrameMk id="7" creationId="{6047268A-0A34-2CD6-8719-D9F5D60FC9FE}"/>
          </ac:graphicFrameMkLst>
        </pc:graphicFrameChg>
        <pc:picChg chg="add del mod">
          <ac:chgData name="Omkar Nagarkar" userId="f2a58c29cb39770e" providerId="LiveId" clId="{985A8658-6DCC-480E-B397-2EC02FD7C4A4}" dt="2023-11-28T07:12:19.581" v="207"/>
          <ac:picMkLst>
            <pc:docMk/>
            <pc:sldMk cId="916817479" sldId="263"/>
            <ac:picMk id="8" creationId="{961CC118-16AA-DF1D-88DA-EC893A2E9E76}"/>
          </ac:picMkLst>
        </pc:picChg>
        <pc:picChg chg="add del mod ord">
          <ac:chgData name="Omkar Nagarkar" userId="f2a58c29cb39770e" providerId="LiveId" clId="{985A8658-6DCC-480E-B397-2EC02FD7C4A4}" dt="2023-11-28T07:33:25.812" v="242"/>
          <ac:picMkLst>
            <pc:docMk/>
            <pc:sldMk cId="916817479" sldId="263"/>
            <ac:picMk id="12" creationId="{18031F63-1E30-81C8-43D8-F662D33B9F00}"/>
          </ac:picMkLst>
        </pc:picChg>
        <pc:picChg chg="add mod">
          <ac:chgData name="Omkar Nagarkar" userId="f2a58c29cb39770e" providerId="LiveId" clId="{985A8658-6DCC-480E-B397-2EC02FD7C4A4}" dt="2023-11-28T07:33:25.812" v="242"/>
          <ac:picMkLst>
            <pc:docMk/>
            <pc:sldMk cId="916817479" sldId="263"/>
            <ac:picMk id="13" creationId="{AEFD2A9F-15B3-67BA-F976-FDD9B3382464}"/>
          </ac:picMkLst>
        </pc:picChg>
      </pc:sldChg>
      <pc:sldChg chg="addSp delSp modSp mod modTransition setBg modAnim setClrOvrMap">
        <pc:chgData name="Omkar Nagarkar" userId="f2a58c29cb39770e" providerId="LiveId" clId="{985A8658-6DCC-480E-B397-2EC02FD7C4A4}" dt="2023-11-28T07:35:55.356" v="247"/>
        <pc:sldMkLst>
          <pc:docMk/>
          <pc:sldMk cId="1473330324" sldId="264"/>
        </pc:sldMkLst>
        <pc:spChg chg="mod">
          <ac:chgData name="Omkar Nagarkar" userId="f2a58c29cb39770e" providerId="LiveId" clId="{985A8658-6DCC-480E-B397-2EC02FD7C4A4}" dt="2023-11-28T06:59:59.140" v="171" actId="26606"/>
          <ac:spMkLst>
            <pc:docMk/>
            <pc:sldMk cId="1473330324" sldId="264"/>
            <ac:spMk id="2" creationId="{B8C0FD0A-E091-B306-8EC8-3660A44E1873}"/>
          </ac:spMkLst>
        </pc:spChg>
        <pc:spChg chg="del mod">
          <ac:chgData name="Omkar Nagarkar" userId="f2a58c29cb39770e" providerId="LiveId" clId="{985A8658-6DCC-480E-B397-2EC02FD7C4A4}" dt="2023-11-28T06:59:59.140" v="171" actId="26606"/>
          <ac:spMkLst>
            <pc:docMk/>
            <pc:sldMk cId="1473330324" sldId="264"/>
            <ac:spMk id="3" creationId="{653D2851-B213-FCA0-6407-742BF76ABFC0}"/>
          </ac:spMkLst>
        </pc:spChg>
        <pc:spChg chg="add">
          <ac:chgData name="Omkar Nagarkar" userId="f2a58c29cb39770e" providerId="LiveId" clId="{985A8658-6DCC-480E-B397-2EC02FD7C4A4}" dt="2023-11-28T06:59:59.140" v="171" actId="26606"/>
          <ac:spMkLst>
            <pc:docMk/>
            <pc:sldMk cId="1473330324" sldId="264"/>
            <ac:spMk id="9" creationId="{D8B9538A-2A89-47DD-996C-7D2BE2AB6CA0}"/>
          </ac:spMkLst>
        </pc:spChg>
        <pc:spChg chg="add">
          <ac:chgData name="Omkar Nagarkar" userId="f2a58c29cb39770e" providerId="LiveId" clId="{985A8658-6DCC-480E-B397-2EC02FD7C4A4}" dt="2023-11-28T06:59:59.140" v="171" actId="26606"/>
          <ac:spMkLst>
            <pc:docMk/>
            <pc:sldMk cId="1473330324" sldId="264"/>
            <ac:spMk id="11" creationId="{E625979B-5325-4898-8EF9-5C174B19218E}"/>
          </ac:spMkLst>
        </pc:spChg>
        <pc:spChg chg="add">
          <ac:chgData name="Omkar Nagarkar" userId="f2a58c29cb39770e" providerId="LiveId" clId="{985A8658-6DCC-480E-B397-2EC02FD7C4A4}" dt="2023-11-28T06:59:59.140" v="171" actId="26606"/>
          <ac:spMkLst>
            <pc:docMk/>
            <pc:sldMk cId="1473330324" sldId="264"/>
            <ac:spMk id="13" creationId="{34B22E2B-30D5-47A4-97C5-091EA1ABC728}"/>
          </ac:spMkLst>
        </pc:spChg>
        <pc:spChg chg="add">
          <ac:chgData name="Omkar Nagarkar" userId="f2a58c29cb39770e" providerId="LiveId" clId="{985A8658-6DCC-480E-B397-2EC02FD7C4A4}" dt="2023-11-28T06:59:59.140" v="171" actId="26606"/>
          <ac:spMkLst>
            <pc:docMk/>
            <pc:sldMk cId="1473330324" sldId="264"/>
            <ac:spMk id="15" creationId="{9B6DA3CD-A002-40ED-8194-B4E637BD7669}"/>
          </ac:spMkLst>
        </pc:spChg>
        <pc:graphicFrameChg chg="add">
          <ac:chgData name="Omkar Nagarkar" userId="f2a58c29cb39770e" providerId="LiveId" clId="{985A8658-6DCC-480E-B397-2EC02FD7C4A4}" dt="2023-11-28T06:59:59.140" v="171" actId="26606"/>
          <ac:graphicFrameMkLst>
            <pc:docMk/>
            <pc:sldMk cId="1473330324" sldId="264"/>
            <ac:graphicFrameMk id="5" creationId="{61EBE18D-C269-1547-2B05-8C08B8A3B42D}"/>
          </ac:graphicFrameMkLst>
        </pc:graphicFrameChg>
        <pc:picChg chg="add del mod">
          <ac:chgData name="Omkar Nagarkar" userId="f2a58c29cb39770e" providerId="LiveId" clId="{985A8658-6DCC-480E-B397-2EC02FD7C4A4}" dt="2023-11-28T07:12:19.581" v="207"/>
          <ac:picMkLst>
            <pc:docMk/>
            <pc:sldMk cId="1473330324" sldId="264"/>
            <ac:picMk id="6" creationId="{AF12280E-9B92-D240-7107-91E00C6FD39E}"/>
          </ac:picMkLst>
        </pc:picChg>
        <pc:picChg chg="add del mod ord">
          <ac:chgData name="Omkar Nagarkar" userId="f2a58c29cb39770e" providerId="LiveId" clId="{985A8658-6DCC-480E-B397-2EC02FD7C4A4}" dt="2023-11-28T07:34:55.485" v="244"/>
          <ac:picMkLst>
            <pc:docMk/>
            <pc:sldMk cId="1473330324" sldId="264"/>
            <ac:picMk id="12" creationId="{54FA286F-2AA9-699C-D303-A758B3581212}"/>
          </ac:picMkLst>
        </pc:picChg>
        <pc:picChg chg="add del mod">
          <ac:chgData name="Omkar Nagarkar" userId="f2a58c29cb39770e" providerId="LiveId" clId="{985A8658-6DCC-480E-B397-2EC02FD7C4A4}" dt="2023-11-28T07:35:17.757" v="246"/>
          <ac:picMkLst>
            <pc:docMk/>
            <pc:sldMk cId="1473330324" sldId="264"/>
            <ac:picMk id="14" creationId="{1B8FF4A7-09A0-A3BB-EC0E-96B412C60C10}"/>
          </ac:picMkLst>
        </pc:picChg>
        <pc:picChg chg="add del mod ord">
          <ac:chgData name="Omkar Nagarkar" userId="f2a58c29cb39770e" providerId="LiveId" clId="{985A8658-6DCC-480E-B397-2EC02FD7C4A4}" dt="2023-11-28T07:35:55.356" v="247"/>
          <ac:picMkLst>
            <pc:docMk/>
            <pc:sldMk cId="1473330324" sldId="264"/>
            <ac:picMk id="18" creationId="{8AA29A18-807F-BE41-A3B4-5D9762BEE6E7}"/>
          </ac:picMkLst>
        </pc:picChg>
        <pc:picChg chg="add mod">
          <ac:chgData name="Omkar Nagarkar" userId="f2a58c29cb39770e" providerId="LiveId" clId="{985A8658-6DCC-480E-B397-2EC02FD7C4A4}" dt="2023-11-28T07:35:55.356" v="247"/>
          <ac:picMkLst>
            <pc:docMk/>
            <pc:sldMk cId="1473330324" sldId="264"/>
            <ac:picMk id="19" creationId="{D2FEC23F-532A-2B28-FFFE-B3040A6000F9}"/>
          </ac:picMkLst>
        </pc:picChg>
      </pc:sldChg>
      <pc:sldChg chg="addSp delSp modSp mod modTransition modAnim">
        <pc:chgData name="Omkar Nagarkar" userId="f2a58c29cb39770e" providerId="LiveId" clId="{985A8658-6DCC-480E-B397-2EC02FD7C4A4}" dt="2023-11-28T07:36:37.708" v="248"/>
        <pc:sldMkLst>
          <pc:docMk/>
          <pc:sldMk cId="2721916068" sldId="265"/>
        </pc:sldMkLst>
        <pc:spChg chg="mod">
          <ac:chgData name="Omkar Nagarkar" userId="f2a58c29cb39770e" providerId="LiveId" clId="{985A8658-6DCC-480E-B397-2EC02FD7C4A4}" dt="2023-11-28T06:57:37.702" v="160"/>
          <ac:spMkLst>
            <pc:docMk/>
            <pc:sldMk cId="2721916068" sldId="265"/>
            <ac:spMk id="2" creationId="{8DCA6E13-D461-CDF2-3669-8DD604280D83}"/>
          </ac:spMkLst>
        </pc:spChg>
        <pc:spChg chg="mod">
          <ac:chgData name="Omkar Nagarkar" userId="f2a58c29cb39770e" providerId="LiveId" clId="{985A8658-6DCC-480E-B397-2EC02FD7C4A4}" dt="2023-11-28T06:57:37.702" v="160"/>
          <ac:spMkLst>
            <pc:docMk/>
            <pc:sldMk cId="2721916068" sldId="265"/>
            <ac:spMk id="3" creationId="{70D70FAF-4B82-E1D8-E44E-DDB349BF35DB}"/>
          </ac:spMkLst>
        </pc:spChg>
        <pc:picChg chg="add del mod">
          <ac:chgData name="Omkar Nagarkar" userId="f2a58c29cb39770e" providerId="LiveId" clId="{985A8658-6DCC-480E-B397-2EC02FD7C4A4}" dt="2023-11-28T07:12:19.581" v="207"/>
          <ac:picMkLst>
            <pc:docMk/>
            <pc:sldMk cId="2721916068" sldId="265"/>
            <ac:picMk id="5" creationId="{F9F8169D-CC04-FD98-CD74-0BFAE70B2746}"/>
          </ac:picMkLst>
        </pc:picChg>
        <pc:picChg chg="add del mod ord">
          <ac:chgData name="Omkar Nagarkar" userId="f2a58c29cb39770e" providerId="LiveId" clId="{985A8658-6DCC-480E-B397-2EC02FD7C4A4}" dt="2023-11-28T07:36:37.708" v="248"/>
          <ac:picMkLst>
            <pc:docMk/>
            <pc:sldMk cId="2721916068" sldId="265"/>
            <ac:picMk id="9" creationId="{1A12D117-6BBD-94C3-AAE5-2F345F511D7A}"/>
          </ac:picMkLst>
        </pc:picChg>
        <pc:picChg chg="add mod">
          <ac:chgData name="Omkar Nagarkar" userId="f2a58c29cb39770e" providerId="LiveId" clId="{985A8658-6DCC-480E-B397-2EC02FD7C4A4}" dt="2023-11-28T07:36:37.708" v="248"/>
          <ac:picMkLst>
            <pc:docMk/>
            <pc:sldMk cId="2721916068" sldId="265"/>
            <ac:picMk id="10" creationId="{381C7166-C91B-22CF-1001-74DA527776B2}"/>
          </ac:picMkLst>
        </pc:picChg>
      </pc:sldChg>
      <pc:sldChg chg="addSp delSp modSp mod modTransition modAnim">
        <pc:chgData name="Omkar Nagarkar" userId="f2a58c29cb39770e" providerId="LiveId" clId="{985A8658-6DCC-480E-B397-2EC02FD7C4A4}" dt="2023-11-28T07:37:22.674" v="249"/>
        <pc:sldMkLst>
          <pc:docMk/>
          <pc:sldMk cId="4165138245" sldId="266"/>
        </pc:sldMkLst>
        <pc:spChg chg="mod">
          <ac:chgData name="Omkar Nagarkar" userId="f2a58c29cb39770e" providerId="LiveId" clId="{985A8658-6DCC-480E-B397-2EC02FD7C4A4}" dt="2023-11-28T06:57:37.702" v="160"/>
          <ac:spMkLst>
            <pc:docMk/>
            <pc:sldMk cId="4165138245" sldId="266"/>
            <ac:spMk id="2" creationId="{C378D375-1121-E896-610B-07DC2F58E4F1}"/>
          </ac:spMkLst>
        </pc:spChg>
        <pc:spChg chg="mod">
          <ac:chgData name="Omkar Nagarkar" userId="f2a58c29cb39770e" providerId="LiveId" clId="{985A8658-6DCC-480E-B397-2EC02FD7C4A4}" dt="2023-11-28T06:57:37.702" v="160"/>
          <ac:spMkLst>
            <pc:docMk/>
            <pc:sldMk cId="4165138245" sldId="266"/>
            <ac:spMk id="3" creationId="{D0EF4D85-12F7-228F-89B2-A0ADC6899AEB}"/>
          </ac:spMkLst>
        </pc:spChg>
        <pc:picChg chg="add del mod">
          <ac:chgData name="Omkar Nagarkar" userId="f2a58c29cb39770e" providerId="LiveId" clId="{985A8658-6DCC-480E-B397-2EC02FD7C4A4}" dt="2023-11-28T07:12:19.581" v="207"/>
          <ac:picMkLst>
            <pc:docMk/>
            <pc:sldMk cId="4165138245" sldId="266"/>
            <ac:picMk id="5" creationId="{B31E0D9A-95CD-0DB6-0480-CDA0F23F7538}"/>
          </ac:picMkLst>
        </pc:picChg>
        <pc:picChg chg="add del mod ord">
          <ac:chgData name="Omkar Nagarkar" userId="f2a58c29cb39770e" providerId="LiveId" clId="{985A8658-6DCC-480E-B397-2EC02FD7C4A4}" dt="2023-11-28T07:37:22.674" v="249"/>
          <ac:picMkLst>
            <pc:docMk/>
            <pc:sldMk cId="4165138245" sldId="266"/>
            <ac:picMk id="9" creationId="{9EAA33D9-CD58-EF47-4527-8E703855471F}"/>
          </ac:picMkLst>
        </pc:picChg>
        <pc:picChg chg="add mod">
          <ac:chgData name="Omkar Nagarkar" userId="f2a58c29cb39770e" providerId="LiveId" clId="{985A8658-6DCC-480E-B397-2EC02FD7C4A4}" dt="2023-11-28T07:37:22.674" v="249"/>
          <ac:picMkLst>
            <pc:docMk/>
            <pc:sldMk cId="4165138245" sldId="266"/>
            <ac:picMk id="10" creationId="{44C08D59-DF50-0B65-AF2E-F1911633838F}"/>
          </ac:picMkLst>
        </pc:picChg>
      </pc:sldChg>
      <pc:sldChg chg="addSp delSp modSp mod modTransition setBg modAnim setClrOvrMap">
        <pc:chgData name="Omkar Nagarkar" userId="f2a58c29cb39770e" providerId="LiveId" clId="{985A8658-6DCC-480E-B397-2EC02FD7C4A4}" dt="2023-11-28T07:38:10.811" v="250"/>
        <pc:sldMkLst>
          <pc:docMk/>
          <pc:sldMk cId="3854547464" sldId="267"/>
        </pc:sldMkLst>
        <pc:spChg chg="mod">
          <ac:chgData name="Omkar Nagarkar" userId="f2a58c29cb39770e" providerId="LiveId" clId="{985A8658-6DCC-480E-B397-2EC02FD7C4A4}" dt="2023-11-28T07:00:18.107" v="172" actId="26606"/>
          <ac:spMkLst>
            <pc:docMk/>
            <pc:sldMk cId="3854547464" sldId="267"/>
            <ac:spMk id="2" creationId="{49A71133-BCEC-3C89-BEAE-0A8A56185986}"/>
          </ac:spMkLst>
        </pc:spChg>
        <pc:spChg chg="del mod">
          <ac:chgData name="Omkar Nagarkar" userId="f2a58c29cb39770e" providerId="LiveId" clId="{985A8658-6DCC-480E-B397-2EC02FD7C4A4}" dt="2023-11-28T07:00:18.107" v="172" actId="26606"/>
          <ac:spMkLst>
            <pc:docMk/>
            <pc:sldMk cId="3854547464" sldId="267"/>
            <ac:spMk id="3" creationId="{83ADA665-D0EF-3C1E-1407-5FDE177ABA39}"/>
          </ac:spMkLst>
        </pc:spChg>
        <pc:spChg chg="add">
          <ac:chgData name="Omkar Nagarkar" userId="f2a58c29cb39770e" providerId="LiveId" clId="{985A8658-6DCC-480E-B397-2EC02FD7C4A4}" dt="2023-11-28T07:00:18.107" v="172" actId="26606"/>
          <ac:spMkLst>
            <pc:docMk/>
            <pc:sldMk cId="3854547464" sldId="267"/>
            <ac:spMk id="9" creationId="{0604E0B1-6762-4B99-A6A5-42ED8E20D69F}"/>
          </ac:spMkLst>
        </pc:spChg>
        <pc:spChg chg="add">
          <ac:chgData name="Omkar Nagarkar" userId="f2a58c29cb39770e" providerId="LiveId" clId="{985A8658-6DCC-480E-B397-2EC02FD7C4A4}" dt="2023-11-28T07:00:18.107" v="172" actId="26606"/>
          <ac:spMkLst>
            <pc:docMk/>
            <pc:sldMk cId="3854547464" sldId="267"/>
            <ac:spMk id="11" creationId="{6D86F5FF-DE1B-4BAB-A7BE-6F39F5DD988E}"/>
          </ac:spMkLst>
        </pc:spChg>
        <pc:spChg chg="add">
          <ac:chgData name="Omkar Nagarkar" userId="f2a58c29cb39770e" providerId="LiveId" clId="{985A8658-6DCC-480E-B397-2EC02FD7C4A4}" dt="2023-11-28T07:00:18.107" v="172" actId="26606"/>
          <ac:spMkLst>
            <pc:docMk/>
            <pc:sldMk cId="3854547464" sldId="267"/>
            <ac:spMk id="13" creationId="{736AD705-9544-45E1-B278-8D99F718B8E7}"/>
          </ac:spMkLst>
        </pc:spChg>
        <pc:spChg chg="add">
          <ac:chgData name="Omkar Nagarkar" userId="f2a58c29cb39770e" providerId="LiveId" clId="{985A8658-6DCC-480E-B397-2EC02FD7C4A4}" dt="2023-11-28T07:00:18.107" v="172" actId="26606"/>
          <ac:spMkLst>
            <pc:docMk/>
            <pc:sldMk cId="3854547464" sldId="267"/>
            <ac:spMk id="15" creationId="{8DFFC5B7-4963-4902-8A90-EFF5766892DF}"/>
          </ac:spMkLst>
        </pc:spChg>
        <pc:graphicFrameChg chg="add">
          <ac:chgData name="Omkar Nagarkar" userId="f2a58c29cb39770e" providerId="LiveId" clId="{985A8658-6DCC-480E-B397-2EC02FD7C4A4}" dt="2023-11-28T07:00:18.107" v="172" actId="26606"/>
          <ac:graphicFrameMkLst>
            <pc:docMk/>
            <pc:sldMk cId="3854547464" sldId="267"/>
            <ac:graphicFrameMk id="5" creationId="{F9D1AB08-1C6D-2700-E12D-2E1F8E79479D}"/>
          </ac:graphicFrameMkLst>
        </pc:graphicFrameChg>
        <pc:picChg chg="add del mod">
          <ac:chgData name="Omkar Nagarkar" userId="f2a58c29cb39770e" providerId="LiveId" clId="{985A8658-6DCC-480E-B397-2EC02FD7C4A4}" dt="2023-11-28T07:12:19.581" v="207"/>
          <ac:picMkLst>
            <pc:docMk/>
            <pc:sldMk cId="3854547464" sldId="267"/>
            <ac:picMk id="6" creationId="{47465E7E-AD95-5215-F849-F07216C48537}"/>
          </ac:picMkLst>
        </pc:picChg>
        <pc:picChg chg="add del mod ord">
          <ac:chgData name="Omkar Nagarkar" userId="f2a58c29cb39770e" providerId="LiveId" clId="{985A8658-6DCC-480E-B397-2EC02FD7C4A4}" dt="2023-11-28T07:38:10.811" v="250"/>
          <ac:picMkLst>
            <pc:docMk/>
            <pc:sldMk cId="3854547464" sldId="267"/>
            <ac:picMk id="12" creationId="{E691C5C4-6729-C32D-6C5F-067673325C6F}"/>
          </ac:picMkLst>
        </pc:picChg>
        <pc:picChg chg="add mod">
          <ac:chgData name="Omkar Nagarkar" userId="f2a58c29cb39770e" providerId="LiveId" clId="{985A8658-6DCC-480E-B397-2EC02FD7C4A4}" dt="2023-11-28T07:38:10.811" v="250"/>
          <ac:picMkLst>
            <pc:docMk/>
            <pc:sldMk cId="3854547464" sldId="267"/>
            <ac:picMk id="14" creationId="{AA1C1E6C-56F6-A47F-C065-E303C87A5558}"/>
          </ac:picMkLst>
        </pc:picChg>
      </pc:sldChg>
      <pc:sldChg chg="addSp delSp modSp mod modTransition setBg modAnim">
        <pc:chgData name="Omkar Nagarkar" userId="f2a58c29cb39770e" providerId="LiveId" clId="{985A8658-6DCC-480E-B397-2EC02FD7C4A4}" dt="2023-11-28T07:40:52.374" v="257"/>
        <pc:sldMkLst>
          <pc:docMk/>
          <pc:sldMk cId="2575031361" sldId="268"/>
        </pc:sldMkLst>
        <pc:spChg chg="mod">
          <ac:chgData name="Omkar Nagarkar" userId="f2a58c29cb39770e" providerId="LiveId" clId="{985A8658-6DCC-480E-B397-2EC02FD7C4A4}" dt="2023-11-28T07:00:26.813" v="173" actId="26606"/>
          <ac:spMkLst>
            <pc:docMk/>
            <pc:sldMk cId="2575031361" sldId="268"/>
            <ac:spMk id="2" creationId="{0A94F161-C8A0-A1BA-C6B2-C1D02EF650C9}"/>
          </ac:spMkLst>
        </pc:spChg>
        <pc:spChg chg="mod">
          <ac:chgData name="Omkar Nagarkar" userId="f2a58c29cb39770e" providerId="LiveId" clId="{985A8658-6DCC-480E-B397-2EC02FD7C4A4}" dt="2023-11-28T07:00:26.813" v="173" actId="26606"/>
          <ac:spMkLst>
            <pc:docMk/>
            <pc:sldMk cId="2575031361" sldId="268"/>
            <ac:spMk id="3" creationId="{0175F46E-0C23-FC10-8DD0-F79CB1A9AF65}"/>
          </ac:spMkLst>
        </pc:spChg>
        <pc:picChg chg="add">
          <ac:chgData name="Omkar Nagarkar" userId="f2a58c29cb39770e" providerId="LiveId" clId="{985A8658-6DCC-480E-B397-2EC02FD7C4A4}" dt="2023-11-28T07:00:26.813" v="173" actId="26606"/>
          <ac:picMkLst>
            <pc:docMk/>
            <pc:sldMk cId="2575031361" sldId="268"/>
            <ac:picMk id="5" creationId="{A9EEB17F-88E1-B9B9-3DDC-851EE72B0160}"/>
          </ac:picMkLst>
        </pc:picChg>
        <pc:picChg chg="add del mod">
          <ac:chgData name="Omkar Nagarkar" userId="f2a58c29cb39770e" providerId="LiveId" clId="{985A8658-6DCC-480E-B397-2EC02FD7C4A4}" dt="2023-11-28T07:12:19.581" v="207"/>
          <ac:picMkLst>
            <pc:docMk/>
            <pc:sldMk cId="2575031361" sldId="268"/>
            <ac:picMk id="6" creationId="{BEADA9D9-2405-DF58-20AB-3CCE47C5F5F2}"/>
          </ac:picMkLst>
        </pc:picChg>
        <pc:picChg chg="add del mod ord">
          <ac:chgData name="Omkar Nagarkar" userId="f2a58c29cb39770e" providerId="LiveId" clId="{985A8658-6DCC-480E-B397-2EC02FD7C4A4}" dt="2023-11-28T07:38:49.588" v="251"/>
          <ac:picMkLst>
            <pc:docMk/>
            <pc:sldMk cId="2575031361" sldId="268"/>
            <ac:picMk id="10" creationId="{40BAB5FF-276C-D82D-8D08-49EE14512D2B}"/>
          </ac:picMkLst>
        </pc:picChg>
        <pc:picChg chg="add del mod">
          <ac:chgData name="Omkar Nagarkar" userId="f2a58c29cb39770e" providerId="LiveId" clId="{985A8658-6DCC-480E-B397-2EC02FD7C4A4}" dt="2023-11-28T07:40:04.373" v="253"/>
          <ac:picMkLst>
            <pc:docMk/>
            <pc:sldMk cId="2575031361" sldId="268"/>
            <ac:picMk id="11" creationId="{0709EF78-F957-4602-BA25-EE0219EFB569}"/>
          </ac:picMkLst>
        </pc:picChg>
        <pc:picChg chg="add del mod ord">
          <ac:chgData name="Omkar Nagarkar" userId="f2a58c29cb39770e" providerId="LiveId" clId="{985A8658-6DCC-480E-B397-2EC02FD7C4A4}" dt="2023-11-28T07:40:19.376" v="254"/>
          <ac:picMkLst>
            <pc:docMk/>
            <pc:sldMk cId="2575031361" sldId="268"/>
            <ac:picMk id="14" creationId="{8CB49F66-D018-83AC-6B1A-6F4308B8EE5E}"/>
          </ac:picMkLst>
        </pc:picChg>
        <pc:picChg chg="add del mod">
          <ac:chgData name="Omkar Nagarkar" userId="f2a58c29cb39770e" providerId="LiveId" clId="{985A8658-6DCC-480E-B397-2EC02FD7C4A4}" dt="2023-11-28T07:40:21.951" v="256"/>
          <ac:picMkLst>
            <pc:docMk/>
            <pc:sldMk cId="2575031361" sldId="268"/>
            <ac:picMk id="15" creationId="{008BC29E-9587-A9DD-D3A7-605321D49D03}"/>
          </ac:picMkLst>
        </pc:picChg>
        <pc:picChg chg="add del mod ord">
          <ac:chgData name="Omkar Nagarkar" userId="f2a58c29cb39770e" providerId="LiveId" clId="{985A8658-6DCC-480E-B397-2EC02FD7C4A4}" dt="2023-11-28T07:40:52.374" v="257"/>
          <ac:picMkLst>
            <pc:docMk/>
            <pc:sldMk cId="2575031361" sldId="268"/>
            <ac:picMk id="18" creationId="{E5944D08-7062-E5ED-6020-14DB7D72EEB2}"/>
          </ac:picMkLst>
        </pc:picChg>
        <pc:picChg chg="add mod">
          <ac:chgData name="Omkar Nagarkar" userId="f2a58c29cb39770e" providerId="LiveId" clId="{985A8658-6DCC-480E-B397-2EC02FD7C4A4}" dt="2023-11-28T07:40:52.374" v="257"/>
          <ac:picMkLst>
            <pc:docMk/>
            <pc:sldMk cId="2575031361" sldId="268"/>
            <ac:picMk id="19" creationId="{7C60A7ED-AEA4-6B64-C3CC-8259AC13B73E}"/>
          </ac:picMkLst>
        </pc:picChg>
      </pc:sldChg>
      <pc:sldChg chg="addSp delSp modSp mod modTransition setBg modAnim">
        <pc:chgData name="Omkar Nagarkar" userId="f2a58c29cb39770e" providerId="LiveId" clId="{985A8658-6DCC-480E-B397-2EC02FD7C4A4}" dt="2023-11-28T07:41:41.935" v="258"/>
        <pc:sldMkLst>
          <pc:docMk/>
          <pc:sldMk cId="486837810" sldId="269"/>
        </pc:sldMkLst>
        <pc:spChg chg="mod">
          <ac:chgData name="Omkar Nagarkar" userId="f2a58c29cb39770e" providerId="LiveId" clId="{985A8658-6DCC-480E-B397-2EC02FD7C4A4}" dt="2023-11-28T07:00:33.945" v="174" actId="26606"/>
          <ac:spMkLst>
            <pc:docMk/>
            <pc:sldMk cId="486837810" sldId="269"/>
            <ac:spMk id="2" creationId="{1C8B9AD3-3C50-40C2-9A49-7E1A50B2DE4B}"/>
          </ac:spMkLst>
        </pc:spChg>
        <pc:spChg chg="mod">
          <ac:chgData name="Omkar Nagarkar" userId="f2a58c29cb39770e" providerId="LiveId" clId="{985A8658-6DCC-480E-B397-2EC02FD7C4A4}" dt="2023-11-28T07:00:33.945" v="174" actId="26606"/>
          <ac:spMkLst>
            <pc:docMk/>
            <pc:sldMk cId="486837810" sldId="269"/>
            <ac:spMk id="3" creationId="{0B5A1E76-6F3D-E4BB-E438-78D0140AE7C2}"/>
          </ac:spMkLst>
        </pc:spChg>
        <pc:picChg chg="add">
          <ac:chgData name="Omkar Nagarkar" userId="f2a58c29cb39770e" providerId="LiveId" clId="{985A8658-6DCC-480E-B397-2EC02FD7C4A4}" dt="2023-11-28T07:00:33.945" v="174" actId="26606"/>
          <ac:picMkLst>
            <pc:docMk/>
            <pc:sldMk cId="486837810" sldId="269"/>
            <ac:picMk id="5" creationId="{B7CAF928-0026-F019-6927-8DB5D058781A}"/>
          </ac:picMkLst>
        </pc:picChg>
        <pc:picChg chg="add del mod">
          <ac:chgData name="Omkar Nagarkar" userId="f2a58c29cb39770e" providerId="LiveId" clId="{985A8658-6DCC-480E-B397-2EC02FD7C4A4}" dt="2023-11-28T07:12:19.581" v="207"/>
          <ac:picMkLst>
            <pc:docMk/>
            <pc:sldMk cId="486837810" sldId="269"/>
            <ac:picMk id="6" creationId="{6538A0E7-EBA2-96CC-F0AA-C9650A3A8256}"/>
          </ac:picMkLst>
        </pc:picChg>
        <pc:picChg chg="add del mod ord">
          <ac:chgData name="Omkar Nagarkar" userId="f2a58c29cb39770e" providerId="LiveId" clId="{985A8658-6DCC-480E-B397-2EC02FD7C4A4}" dt="2023-11-28T07:41:41.935" v="258"/>
          <ac:picMkLst>
            <pc:docMk/>
            <pc:sldMk cId="486837810" sldId="269"/>
            <ac:picMk id="9" creationId="{907FA343-A706-51A7-6A39-F83967D490E6}"/>
          </ac:picMkLst>
        </pc:picChg>
        <pc:picChg chg="add mod">
          <ac:chgData name="Omkar Nagarkar" userId="f2a58c29cb39770e" providerId="LiveId" clId="{985A8658-6DCC-480E-B397-2EC02FD7C4A4}" dt="2023-11-28T07:41:41.935" v="258"/>
          <ac:picMkLst>
            <pc:docMk/>
            <pc:sldMk cId="486837810" sldId="269"/>
            <ac:picMk id="10" creationId="{E413E0EA-0E61-B258-F8D7-A1F7F17A6F1D}"/>
          </ac:picMkLst>
        </pc:picChg>
      </pc:sldChg>
      <pc:sldChg chg="addSp delSp modSp mod modTransition modAnim">
        <pc:chgData name="Omkar Nagarkar" userId="f2a58c29cb39770e" providerId="LiveId" clId="{985A8658-6DCC-480E-B397-2EC02FD7C4A4}" dt="2023-11-28T07:42:24.691" v="261"/>
        <pc:sldMkLst>
          <pc:docMk/>
          <pc:sldMk cId="1775395495" sldId="270"/>
        </pc:sldMkLst>
        <pc:spChg chg="mod">
          <ac:chgData name="Omkar Nagarkar" userId="f2a58c29cb39770e" providerId="LiveId" clId="{985A8658-6DCC-480E-B397-2EC02FD7C4A4}" dt="2023-11-28T06:57:37.702" v="160"/>
          <ac:spMkLst>
            <pc:docMk/>
            <pc:sldMk cId="1775395495" sldId="270"/>
            <ac:spMk id="2" creationId="{0F70E114-5350-2D7F-E627-6AD8B513FF97}"/>
          </ac:spMkLst>
        </pc:spChg>
        <pc:spChg chg="mod">
          <ac:chgData name="Omkar Nagarkar" userId="f2a58c29cb39770e" providerId="LiveId" clId="{985A8658-6DCC-480E-B397-2EC02FD7C4A4}" dt="2023-11-28T06:57:37.702" v="160"/>
          <ac:spMkLst>
            <pc:docMk/>
            <pc:sldMk cId="1775395495" sldId="270"/>
            <ac:spMk id="3" creationId="{F3D80AEA-381E-5395-83A9-CD8BCFBF6392}"/>
          </ac:spMkLst>
        </pc:spChg>
        <pc:picChg chg="add del mod">
          <ac:chgData name="Omkar Nagarkar" userId="f2a58c29cb39770e" providerId="LiveId" clId="{985A8658-6DCC-480E-B397-2EC02FD7C4A4}" dt="2023-11-28T07:12:19.581" v="207"/>
          <ac:picMkLst>
            <pc:docMk/>
            <pc:sldMk cId="1775395495" sldId="270"/>
            <ac:picMk id="5" creationId="{0C1525D9-C220-9BD2-BC0A-96F218DE6197}"/>
          </ac:picMkLst>
        </pc:picChg>
        <pc:picChg chg="add del mod ord">
          <ac:chgData name="Omkar Nagarkar" userId="f2a58c29cb39770e" providerId="LiveId" clId="{985A8658-6DCC-480E-B397-2EC02FD7C4A4}" dt="2023-11-28T07:41:41.935" v="258"/>
          <ac:picMkLst>
            <pc:docMk/>
            <pc:sldMk cId="1775395495" sldId="270"/>
            <ac:picMk id="8" creationId="{7903A3C9-A760-8A7C-30AF-605651D468B0}"/>
          </ac:picMkLst>
        </pc:picChg>
        <pc:picChg chg="add del mod">
          <ac:chgData name="Omkar Nagarkar" userId="f2a58c29cb39770e" providerId="LiveId" clId="{985A8658-6DCC-480E-B397-2EC02FD7C4A4}" dt="2023-11-28T07:41:49.930" v="260"/>
          <ac:picMkLst>
            <pc:docMk/>
            <pc:sldMk cId="1775395495" sldId="270"/>
            <ac:picMk id="9" creationId="{6D4C3040-3499-8FEE-AF3A-C2E3DF73434E}"/>
          </ac:picMkLst>
        </pc:picChg>
        <pc:picChg chg="add del mod ord">
          <ac:chgData name="Omkar Nagarkar" userId="f2a58c29cb39770e" providerId="LiveId" clId="{985A8658-6DCC-480E-B397-2EC02FD7C4A4}" dt="2023-11-28T07:42:24.691" v="261"/>
          <ac:picMkLst>
            <pc:docMk/>
            <pc:sldMk cId="1775395495" sldId="270"/>
            <ac:picMk id="12" creationId="{516B36AF-82CF-A88E-206B-905178E323D7}"/>
          </ac:picMkLst>
        </pc:picChg>
        <pc:picChg chg="add mod">
          <ac:chgData name="Omkar Nagarkar" userId="f2a58c29cb39770e" providerId="LiveId" clId="{985A8658-6DCC-480E-B397-2EC02FD7C4A4}" dt="2023-11-28T07:42:24.691" v="261"/>
          <ac:picMkLst>
            <pc:docMk/>
            <pc:sldMk cId="1775395495" sldId="270"/>
            <ac:picMk id="13" creationId="{E9CC9789-52E9-9A56-679C-723F0755A680}"/>
          </ac:picMkLst>
        </pc:picChg>
      </pc:sldChg>
      <pc:sldChg chg="addSp delSp modSp mod modTransition setBg modAnim setClrOvrMap">
        <pc:chgData name="Omkar Nagarkar" userId="f2a58c29cb39770e" providerId="LiveId" clId="{985A8658-6DCC-480E-B397-2EC02FD7C4A4}" dt="2023-11-28T07:44:00.654" v="262"/>
        <pc:sldMkLst>
          <pc:docMk/>
          <pc:sldMk cId="1956154069" sldId="271"/>
        </pc:sldMkLst>
        <pc:spChg chg="mod">
          <ac:chgData name="Omkar Nagarkar" userId="f2a58c29cb39770e" providerId="LiveId" clId="{985A8658-6DCC-480E-B397-2EC02FD7C4A4}" dt="2023-11-28T07:00:40.711" v="175" actId="26606"/>
          <ac:spMkLst>
            <pc:docMk/>
            <pc:sldMk cId="1956154069" sldId="271"/>
            <ac:spMk id="2" creationId="{4D47145E-BA87-6ED5-8775-8861F4D388C1}"/>
          </ac:spMkLst>
        </pc:spChg>
        <pc:spChg chg="del mod">
          <ac:chgData name="Omkar Nagarkar" userId="f2a58c29cb39770e" providerId="LiveId" clId="{985A8658-6DCC-480E-B397-2EC02FD7C4A4}" dt="2023-11-28T07:00:40.711" v="175" actId="26606"/>
          <ac:spMkLst>
            <pc:docMk/>
            <pc:sldMk cId="1956154069" sldId="271"/>
            <ac:spMk id="3" creationId="{47BDBBF6-4432-0922-1A11-2F0AE547D3FB}"/>
          </ac:spMkLst>
        </pc:spChg>
        <pc:spChg chg="add">
          <ac:chgData name="Omkar Nagarkar" userId="f2a58c29cb39770e" providerId="LiveId" clId="{985A8658-6DCC-480E-B397-2EC02FD7C4A4}" dt="2023-11-28T07:00:40.711" v="175" actId="26606"/>
          <ac:spMkLst>
            <pc:docMk/>
            <pc:sldMk cId="1956154069" sldId="271"/>
            <ac:spMk id="9" creationId="{D8B9538A-2A89-47DD-996C-7D2BE2AB6CA0}"/>
          </ac:spMkLst>
        </pc:spChg>
        <pc:spChg chg="add">
          <ac:chgData name="Omkar Nagarkar" userId="f2a58c29cb39770e" providerId="LiveId" clId="{985A8658-6DCC-480E-B397-2EC02FD7C4A4}" dt="2023-11-28T07:00:40.711" v="175" actId="26606"/>
          <ac:spMkLst>
            <pc:docMk/>
            <pc:sldMk cId="1956154069" sldId="271"/>
            <ac:spMk id="11" creationId="{E625979B-5325-4898-8EF9-5C174B19218E}"/>
          </ac:spMkLst>
        </pc:spChg>
        <pc:spChg chg="add">
          <ac:chgData name="Omkar Nagarkar" userId="f2a58c29cb39770e" providerId="LiveId" clId="{985A8658-6DCC-480E-B397-2EC02FD7C4A4}" dt="2023-11-28T07:00:40.711" v="175" actId="26606"/>
          <ac:spMkLst>
            <pc:docMk/>
            <pc:sldMk cId="1956154069" sldId="271"/>
            <ac:spMk id="13" creationId="{34B22E2B-30D5-47A4-97C5-091EA1ABC728}"/>
          </ac:spMkLst>
        </pc:spChg>
        <pc:spChg chg="add">
          <ac:chgData name="Omkar Nagarkar" userId="f2a58c29cb39770e" providerId="LiveId" clId="{985A8658-6DCC-480E-B397-2EC02FD7C4A4}" dt="2023-11-28T07:00:40.711" v="175" actId="26606"/>
          <ac:spMkLst>
            <pc:docMk/>
            <pc:sldMk cId="1956154069" sldId="271"/>
            <ac:spMk id="15" creationId="{9B6DA3CD-A002-40ED-8194-B4E637BD7669}"/>
          </ac:spMkLst>
        </pc:spChg>
        <pc:graphicFrameChg chg="add">
          <ac:chgData name="Omkar Nagarkar" userId="f2a58c29cb39770e" providerId="LiveId" clId="{985A8658-6DCC-480E-B397-2EC02FD7C4A4}" dt="2023-11-28T07:00:40.711" v="175" actId="26606"/>
          <ac:graphicFrameMkLst>
            <pc:docMk/>
            <pc:sldMk cId="1956154069" sldId="271"/>
            <ac:graphicFrameMk id="5" creationId="{C235661F-0496-8A1F-B0B9-CBB510DF5C42}"/>
          </ac:graphicFrameMkLst>
        </pc:graphicFrameChg>
        <pc:picChg chg="add del mod">
          <ac:chgData name="Omkar Nagarkar" userId="f2a58c29cb39770e" providerId="LiveId" clId="{985A8658-6DCC-480E-B397-2EC02FD7C4A4}" dt="2023-11-28T07:12:19.581" v="207"/>
          <ac:picMkLst>
            <pc:docMk/>
            <pc:sldMk cId="1956154069" sldId="271"/>
            <ac:picMk id="6" creationId="{357402E9-0DFC-06DE-FD1C-84C4CF723297}"/>
          </ac:picMkLst>
        </pc:picChg>
        <pc:picChg chg="add del mod ord">
          <ac:chgData name="Omkar Nagarkar" userId="f2a58c29cb39770e" providerId="LiveId" clId="{985A8658-6DCC-480E-B397-2EC02FD7C4A4}" dt="2023-11-28T07:44:00.654" v="262"/>
          <ac:picMkLst>
            <pc:docMk/>
            <pc:sldMk cId="1956154069" sldId="271"/>
            <ac:picMk id="10" creationId="{5157E86D-41F1-7E63-5C63-EC566FF7AAA5}"/>
          </ac:picMkLst>
        </pc:picChg>
        <pc:picChg chg="add mod">
          <ac:chgData name="Omkar Nagarkar" userId="f2a58c29cb39770e" providerId="LiveId" clId="{985A8658-6DCC-480E-B397-2EC02FD7C4A4}" dt="2023-11-28T07:44:00.654" v="262"/>
          <ac:picMkLst>
            <pc:docMk/>
            <pc:sldMk cId="1956154069" sldId="271"/>
            <ac:picMk id="12" creationId="{B0D0D2EB-01AD-331C-124B-3EB3B4D6A98D}"/>
          </ac:picMkLst>
        </pc:picChg>
      </pc:sldChg>
      <pc:sldChg chg="addSp delSp modSp mod modTransition setBg modAnim">
        <pc:chgData name="Omkar Nagarkar" userId="f2a58c29cb39770e" providerId="LiveId" clId="{985A8658-6DCC-480E-B397-2EC02FD7C4A4}" dt="2023-11-28T07:44:00.654" v="262"/>
        <pc:sldMkLst>
          <pc:docMk/>
          <pc:sldMk cId="1619527766" sldId="272"/>
        </pc:sldMkLst>
        <pc:spChg chg="mod">
          <ac:chgData name="Omkar Nagarkar" userId="f2a58c29cb39770e" providerId="LiveId" clId="{985A8658-6DCC-480E-B397-2EC02FD7C4A4}" dt="2023-11-28T07:01:03.778" v="178" actId="26606"/>
          <ac:spMkLst>
            <pc:docMk/>
            <pc:sldMk cId="1619527766" sldId="272"/>
            <ac:spMk id="2" creationId="{5EC96EC0-E665-31C1-3BBE-F73509F6080D}"/>
          </ac:spMkLst>
        </pc:spChg>
        <pc:spChg chg="mod">
          <ac:chgData name="Omkar Nagarkar" userId="f2a58c29cb39770e" providerId="LiveId" clId="{985A8658-6DCC-480E-B397-2EC02FD7C4A4}" dt="2023-11-28T07:01:03.778" v="178" actId="26606"/>
          <ac:spMkLst>
            <pc:docMk/>
            <pc:sldMk cId="1619527766" sldId="272"/>
            <ac:spMk id="3" creationId="{C9935095-6C75-6BBA-44C5-1FD5D5891C82}"/>
          </ac:spMkLst>
        </pc:spChg>
        <pc:picChg chg="add">
          <ac:chgData name="Omkar Nagarkar" userId="f2a58c29cb39770e" providerId="LiveId" clId="{985A8658-6DCC-480E-B397-2EC02FD7C4A4}" dt="2023-11-28T07:01:03.778" v="178" actId="26606"/>
          <ac:picMkLst>
            <pc:docMk/>
            <pc:sldMk cId="1619527766" sldId="272"/>
            <ac:picMk id="5" creationId="{5D2E17FC-F729-4717-8F8A-5DB4DDB8D21E}"/>
          </ac:picMkLst>
        </pc:picChg>
        <pc:picChg chg="add del mod">
          <ac:chgData name="Omkar Nagarkar" userId="f2a58c29cb39770e" providerId="LiveId" clId="{985A8658-6DCC-480E-B397-2EC02FD7C4A4}" dt="2023-11-28T07:12:19.581" v="207"/>
          <ac:picMkLst>
            <pc:docMk/>
            <pc:sldMk cId="1619527766" sldId="272"/>
            <ac:picMk id="6" creationId="{606C70FB-31CA-061A-052A-1F2E761D1619}"/>
          </ac:picMkLst>
        </pc:picChg>
        <pc:picChg chg="add del mod ord">
          <ac:chgData name="Omkar Nagarkar" userId="f2a58c29cb39770e" providerId="LiveId" clId="{985A8658-6DCC-480E-B397-2EC02FD7C4A4}" dt="2023-11-28T07:44:00.654" v="262"/>
          <ac:picMkLst>
            <pc:docMk/>
            <pc:sldMk cId="1619527766" sldId="272"/>
            <ac:picMk id="8" creationId="{E577FCFB-2B7A-F5C1-41F4-28A98BB02D0D}"/>
          </ac:picMkLst>
        </pc:picChg>
        <pc:picChg chg="add mod">
          <ac:chgData name="Omkar Nagarkar" userId="f2a58c29cb39770e" providerId="LiveId" clId="{985A8658-6DCC-480E-B397-2EC02FD7C4A4}" dt="2023-11-28T07:44:00.654" v="262"/>
          <ac:picMkLst>
            <pc:docMk/>
            <pc:sldMk cId="1619527766" sldId="272"/>
            <ac:picMk id="9" creationId="{DF78F64F-7983-C763-7420-B480A5171222}"/>
          </ac:picMkLst>
        </pc:picChg>
      </pc:sldChg>
      <pc:sldChg chg="addSp delSp modSp mod modTransition modAnim">
        <pc:chgData name="Omkar Nagarkar" userId="f2a58c29cb39770e" providerId="LiveId" clId="{985A8658-6DCC-480E-B397-2EC02FD7C4A4}" dt="2023-11-28T07:45:10.988" v="268"/>
        <pc:sldMkLst>
          <pc:docMk/>
          <pc:sldMk cId="1880322403" sldId="273"/>
        </pc:sldMkLst>
        <pc:spChg chg="mod">
          <ac:chgData name="Omkar Nagarkar" userId="f2a58c29cb39770e" providerId="LiveId" clId="{985A8658-6DCC-480E-B397-2EC02FD7C4A4}" dt="2023-11-28T06:57:37.702" v="160"/>
          <ac:spMkLst>
            <pc:docMk/>
            <pc:sldMk cId="1880322403" sldId="273"/>
            <ac:spMk id="2" creationId="{49478DAC-33F4-08D0-5DE1-68614A079224}"/>
          </ac:spMkLst>
        </pc:spChg>
        <pc:spChg chg="mod">
          <ac:chgData name="Omkar Nagarkar" userId="f2a58c29cb39770e" providerId="LiveId" clId="{985A8658-6DCC-480E-B397-2EC02FD7C4A4}" dt="2023-11-28T06:57:37.702" v="160"/>
          <ac:spMkLst>
            <pc:docMk/>
            <pc:sldMk cId="1880322403" sldId="273"/>
            <ac:spMk id="3" creationId="{74C46BA7-48CE-40CD-FC86-082D0D1DCD3D}"/>
          </ac:spMkLst>
        </pc:spChg>
        <pc:picChg chg="add del mod">
          <ac:chgData name="Omkar Nagarkar" userId="f2a58c29cb39770e" providerId="LiveId" clId="{985A8658-6DCC-480E-B397-2EC02FD7C4A4}" dt="2023-11-28T07:12:19.581" v="207"/>
          <ac:picMkLst>
            <pc:docMk/>
            <pc:sldMk cId="1880322403" sldId="273"/>
            <ac:picMk id="5" creationId="{ECBA607D-B623-4EBF-5BED-2E2EF8CF1B25}"/>
          </ac:picMkLst>
        </pc:picChg>
        <pc:picChg chg="add del mod ord">
          <ac:chgData name="Omkar Nagarkar" userId="f2a58c29cb39770e" providerId="LiveId" clId="{985A8658-6DCC-480E-B397-2EC02FD7C4A4}" dt="2023-11-28T07:44:00.654" v="262"/>
          <ac:picMkLst>
            <pc:docMk/>
            <pc:sldMk cId="1880322403" sldId="273"/>
            <ac:picMk id="7" creationId="{5A7465E5-8B61-7B2F-C2E4-4E95BC2BDD44}"/>
          </ac:picMkLst>
        </pc:picChg>
        <pc:picChg chg="add del mod">
          <ac:chgData name="Omkar Nagarkar" userId="f2a58c29cb39770e" providerId="LiveId" clId="{985A8658-6DCC-480E-B397-2EC02FD7C4A4}" dt="2023-11-28T07:44:06.603" v="264"/>
          <ac:picMkLst>
            <pc:docMk/>
            <pc:sldMk cId="1880322403" sldId="273"/>
            <ac:picMk id="8" creationId="{D12B8760-F5A9-C8F1-0FFC-A5D7DE7F6B7B}"/>
          </ac:picMkLst>
        </pc:picChg>
        <pc:picChg chg="add del mod ord">
          <ac:chgData name="Omkar Nagarkar" userId="f2a58c29cb39770e" providerId="LiveId" clId="{985A8658-6DCC-480E-B397-2EC02FD7C4A4}" dt="2023-11-28T07:44:28.672" v="265"/>
          <ac:picMkLst>
            <pc:docMk/>
            <pc:sldMk cId="1880322403" sldId="273"/>
            <ac:picMk id="11" creationId="{86F08A58-4DBA-EB75-CA94-CCF8BE3419E6}"/>
          </ac:picMkLst>
        </pc:picChg>
        <pc:picChg chg="add del mod">
          <ac:chgData name="Omkar Nagarkar" userId="f2a58c29cb39770e" providerId="LiveId" clId="{985A8658-6DCC-480E-B397-2EC02FD7C4A4}" dt="2023-11-28T07:44:34.858" v="267"/>
          <ac:picMkLst>
            <pc:docMk/>
            <pc:sldMk cId="1880322403" sldId="273"/>
            <ac:picMk id="12" creationId="{4E55CC30-90FA-CC4F-5806-0151D24D4595}"/>
          </ac:picMkLst>
        </pc:picChg>
        <pc:picChg chg="add del mod ord">
          <ac:chgData name="Omkar Nagarkar" userId="f2a58c29cb39770e" providerId="LiveId" clId="{985A8658-6DCC-480E-B397-2EC02FD7C4A4}" dt="2023-11-28T07:45:10.988" v="268"/>
          <ac:picMkLst>
            <pc:docMk/>
            <pc:sldMk cId="1880322403" sldId="273"/>
            <ac:picMk id="15" creationId="{58D21F44-E56F-194C-72ED-ED9E22BCA0F9}"/>
          </ac:picMkLst>
        </pc:picChg>
        <pc:picChg chg="add mod">
          <ac:chgData name="Omkar Nagarkar" userId="f2a58c29cb39770e" providerId="LiveId" clId="{985A8658-6DCC-480E-B397-2EC02FD7C4A4}" dt="2023-11-28T07:45:10.988" v="268"/>
          <ac:picMkLst>
            <pc:docMk/>
            <pc:sldMk cId="1880322403" sldId="273"/>
            <ac:picMk id="16" creationId="{91861C79-FA2C-0BE7-54A1-1A018A40E271}"/>
          </ac:picMkLst>
        </pc:picChg>
      </pc:sldChg>
      <pc:sldChg chg="addSp delSp modSp mod modTransition setBg modAnim setClrOvrMap">
        <pc:chgData name="Omkar Nagarkar" userId="f2a58c29cb39770e" providerId="LiveId" clId="{985A8658-6DCC-480E-B397-2EC02FD7C4A4}" dt="2023-11-28T07:34:11.143" v="243"/>
        <pc:sldMkLst>
          <pc:docMk/>
          <pc:sldMk cId="537711420" sldId="274"/>
        </pc:sldMkLst>
        <pc:spChg chg="mod">
          <ac:chgData name="Omkar Nagarkar" userId="f2a58c29cb39770e" providerId="LiveId" clId="{985A8658-6DCC-480E-B397-2EC02FD7C4A4}" dt="2023-11-28T06:59:42.818" v="170" actId="26606"/>
          <ac:spMkLst>
            <pc:docMk/>
            <pc:sldMk cId="537711420" sldId="274"/>
            <ac:spMk id="2" creationId="{E81EAA7E-D7BF-20FE-21A0-9430FE751570}"/>
          </ac:spMkLst>
        </pc:spChg>
        <pc:spChg chg="del mod">
          <ac:chgData name="Omkar Nagarkar" userId="f2a58c29cb39770e" providerId="LiveId" clId="{985A8658-6DCC-480E-B397-2EC02FD7C4A4}" dt="2023-11-28T06:59:42.818" v="170" actId="26606"/>
          <ac:spMkLst>
            <pc:docMk/>
            <pc:sldMk cId="537711420" sldId="274"/>
            <ac:spMk id="3" creationId="{B5C0B250-C107-902A-3F2B-2DB3C6C201C8}"/>
          </ac:spMkLst>
        </pc:spChg>
        <pc:spChg chg="add">
          <ac:chgData name="Omkar Nagarkar" userId="f2a58c29cb39770e" providerId="LiveId" clId="{985A8658-6DCC-480E-B397-2EC02FD7C4A4}" dt="2023-11-28T06:59:42.818" v="170" actId="26606"/>
          <ac:spMkLst>
            <pc:docMk/>
            <pc:sldMk cId="537711420" sldId="274"/>
            <ac:spMk id="9" creationId="{613C9C0A-47AD-49A5-838A-A43281BDCDA3}"/>
          </ac:spMkLst>
        </pc:spChg>
        <pc:spChg chg="add">
          <ac:chgData name="Omkar Nagarkar" userId="f2a58c29cb39770e" providerId="LiveId" clId="{985A8658-6DCC-480E-B397-2EC02FD7C4A4}" dt="2023-11-28T06:59:42.818" v="170" actId="26606"/>
          <ac:spMkLst>
            <pc:docMk/>
            <pc:sldMk cId="537711420" sldId="274"/>
            <ac:spMk id="11" creationId="{79507746-2C84-4EB6-B021-47E52891065D}"/>
          </ac:spMkLst>
        </pc:spChg>
        <pc:spChg chg="add">
          <ac:chgData name="Omkar Nagarkar" userId="f2a58c29cb39770e" providerId="LiveId" clId="{985A8658-6DCC-480E-B397-2EC02FD7C4A4}" dt="2023-11-28T06:59:42.818" v="170" actId="26606"/>
          <ac:spMkLst>
            <pc:docMk/>
            <pc:sldMk cId="537711420" sldId="274"/>
            <ac:spMk id="13" creationId="{7B0D28F5-B926-4D9B-9413-91E73A4C62EE}"/>
          </ac:spMkLst>
        </pc:spChg>
        <pc:spChg chg="add">
          <ac:chgData name="Omkar Nagarkar" userId="f2a58c29cb39770e" providerId="LiveId" clId="{985A8658-6DCC-480E-B397-2EC02FD7C4A4}" dt="2023-11-28T06:59:42.818" v="170" actId="26606"/>
          <ac:spMkLst>
            <pc:docMk/>
            <pc:sldMk cId="537711420" sldId="274"/>
            <ac:spMk id="15" creationId="{2B3D24C5-CE61-47C8-A0D0-C767528D128F}"/>
          </ac:spMkLst>
        </pc:spChg>
        <pc:graphicFrameChg chg="add">
          <ac:chgData name="Omkar Nagarkar" userId="f2a58c29cb39770e" providerId="LiveId" clId="{985A8658-6DCC-480E-B397-2EC02FD7C4A4}" dt="2023-11-28T06:59:42.818" v="170" actId="26606"/>
          <ac:graphicFrameMkLst>
            <pc:docMk/>
            <pc:sldMk cId="537711420" sldId="274"/>
            <ac:graphicFrameMk id="5" creationId="{06445E17-95B8-8684-719C-FF666016A459}"/>
          </ac:graphicFrameMkLst>
        </pc:graphicFrameChg>
        <pc:picChg chg="add del mod">
          <ac:chgData name="Omkar Nagarkar" userId="f2a58c29cb39770e" providerId="LiveId" clId="{985A8658-6DCC-480E-B397-2EC02FD7C4A4}" dt="2023-11-28T07:12:19.581" v="207"/>
          <ac:picMkLst>
            <pc:docMk/>
            <pc:sldMk cId="537711420" sldId="274"/>
            <ac:picMk id="6" creationId="{F39FFAEA-89A6-7A45-9483-4B6015BABE03}"/>
          </ac:picMkLst>
        </pc:picChg>
        <pc:picChg chg="add del mod ord">
          <ac:chgData name="Omkar Nagarkar" userId="f2a58c29cb39770e" providerId="LiveId" clId="{985A8658-6DCC-480E-B397-2EC02FD7C4A4}" dt="2023-11-28T07:34:11.143" v="243"/>
          <ac:picMkLst>
            <pc:docMk/>
            <pc:sldMk cId="537711420" sldId="274"/>
            <ac:picMk id="12" creationId="{5373F581-84CF-8810-444E-6348D8D7982E}"/>
          </ac:picMkLst>
        </pc:picChg>
        <pc:picChg chg="add mod">
          <ac:chgData name="Omkar Nagarkar" userId="f2a58c29cb39770e" providerId="LiveId" clId="{985A8658-6DCC-480E-B397-2EC02FD7C4A4}" dt="2023-11-28T07:34:11.143" v="243"/>
          <ac:picMkLst>
            <pc:docMk/>
            <pc:sldMk cId="537711420" sldId="274"/>
            <ac:picMk id="14" creationId="{389F91B0-6D8C-20F0-20EF-9EB9B6548653}"/>
          </ac:picMkLst>
        </pc:picChg>
      </pc:sldChg>
      <pc:sldChg chg="addSp delSp modSp new mod modTransition setBg addAnim modAnim">
        <pc:chgData name="Omkar Nagarkar" userId="f2a58c29cb39770e" providerId="LiveId" clId="{985A8658-6DCC-480E-B397-2EC02FD7C4A4}" dt="2023-11-28T07:45:21.669" v="269"/>
        <pc:sldMkLst>
          <pc:docMk/>
          <pc:sldMk cId="105072661" sldId="275"/>
        </pc:sldMkLst>
        <pc:spChg chg="add del mod">
          <ac:chgData name="Omkar Nagarkar" userId="f2a58c29cb39770e" providerId="LiveId" clId="{985A8658-6DCC-480E-B397-2EC02FD7C4A4}" dt="2023-11-28T07:00:49.500" v="176" actId="26606"/>
          <ac:spMkLst>
            <pc:docMk/>
            <pc:sldMk cId="105072661" sldId="275"/>
            <ac:spMk id="2" creationId="{C898EC3C-4198-EE17-7969-4828AC1DF201}"/>
          </ac:spMkLst>
        </pc:spChg>
        <pc:spChg chg="add del mod">
          <ac:chgData name="Omkar Nagarkar" userId="f2a58c29cb39770e" providerId="LiveId" clId="{985A8658-6DCC-480E-B397-2EC02FD7C4A4}" dt="2023-11-28T06:35:14.931" v="22" actId="478"/>
          <ac:spMkLst>
            <pc:docMk/>
            <pc:sldMk cId="105072661" sldId="275"/>
            <ac:spMk id="3" creationId="{F4E81CB3-0647-C74F-FCAC-EE95201215AA}"/>
          </ac:spMkLst>
        </pc:spChg>
        <pc:spChg chg="add">
          <ac:chgData name="Omkar Nagarkar" userId="f2a58c29cb39770e" providerId="LiveId" clId="{985A8658-6DCC-480E-B397-2EC02FD7C4A4}" dt="2023-11-28T07:00:49.500" v="176" actId="26606"/>
          <ac:spMkLst>
            <pc:docMk/>
            <pc:sldMk cId="105072661" sldId="275"/>
            <ac:spMk id="12" creationId="{989BE678-777B-482A-A616-FEDC47B162E5}"/>
          </ac:spMkLst>
        </pc:spChg>
        <pc:spChg chg="add">
          <ac:chgData name="Omkar Nagarkar" userId="f2a58c29cb39770e" providerId="LiveId" clId="{985A8658-6DCC-480E-B397-2EC02FD7C4A4}" dt="2023-11-28T07:00:49.500" v="176" actId="26606"/>
          <ac:spMkLst>
            <pc:docMk/>
            <pc:sldMk cId="105072661" sldId="275"/>
            <ac:spMk id="18" creationId="{D28BE0C3-2102-4820-B88B-A448B1840D14}"/>
          </ac:spMkLst>
        </pc:spChg>
        <pc:spChg chg="add">
          <ac:chgData name="Omkar Nagarkar" userId="f2a58c29cb39770e" providerId="LiveId" clId="{985A8658-6DCC-480E-B397-2EC02FD7C4A4}" dt="2023-11-28T07:00:49.500" v="176" actId="26606"/>
          <ac:spMkLst>
            <pc:docMk/>
            <pc:sldMk cId="105072661" sldId="275"/>
            <ac:spMk id="20" creationId="{C885E190-58DD-42DD-A4A8-401E15C92A52}"/>
          </ac:spMkLst>
        </pc:spChg>
        <pc:picChg chg="add">
          <ac:chgData name="Omkar Nagarkar" userId="f2a58c29cb39770e" providerId="LiveId" clId="{985A8658-6DCC-480E-B397-2EC02FD7C4A4}" dt="2023-11-28T07:00:49.500" v="176" actId="26606"/>
          <ac:picMkLst>
            <pc:docMk/>
            <pc:sldMk cId="105072661" sldId="275"/>
            <ac:picMk id="4" creationId="{1765AA1F-DCEF-8C41-44C9-291072EA4A71}"/>
          </ac:picMkLst>
        </pc:picChg>
        <pc:picChg chg="add del mod">
          <ac:chgData name="Omkar Nagarkar" userId="f2a58c29cb39770e" providerId="LiveId" clId="{985A8658-6DCC-480E-B397-2EC02FD7C4A4}" dt="2023-11-28T07:12:19.581" v="207"/>
          <ac:picMkLst>
            <pc:docMk/>
            <pc:sldMk cId="105072661" sldId="275"/>
            <ac:picMk id="6" creationId="{38A7258C-1E9D-50AD-DC32-FF9BD3907AD3}"/>
          </ac:picMkLst>
        </pc:picChg>
        <pc:picChg chg="add">
          <ac:chgData name="Omkar Nagarkar" userId="f2a58c29cb39770e" providerId="LiveId" clId="{985A8658-6DCC-480E-B397-2EC02FD7C4A4}" dt="2023-11-28T07:00:49.500" v="176" actId="26606"/>
          <ac:picMkLst>
            <pc:docMk/>
            <pc:sldMk cId="105072661" sldId="275"/>
            <ac:picMk id="8" creationId="{DF19BAF3-7E20-4B9D-B544-BABAEEA1FA75}"/>
          </ac:picMkLst>
        </pc:picChg>
        <pc:picChg chg="add">
          <ac:chgData name="Omkar Nagarkar" userId="f2a58c29cb39770e" providerId="LiveId" clId="{985A8658-6DCC-480E-B397-2EC02FD7C4A4}" dt="2023-11-28T07:00:49.500" v="176" actId="26606"/>
          <ac:picMkLst>
            <pc:docMk/>
            <pc:sldMk cId="105072661" sldId="275"/>
            <ac:picMk id="10" creationId="{950648F4-ABCD-4DF0-8641-76CFB2354721}"/>
          </ac:picMkLst>
        </pc:picChg>
        <pc:picChg chg="add del mod ord">
          <ac:chgData name="Omkar Nagarkar" userId="f2a58c29cb39770e" providerId="LiveId" clId="{985A8658-6DCC-480E-B397-2EC02FD7C4A4}" dt="2023-11-28T07:45:21.669" v="269"/>
          <ac:picMkLst>
            <pc:docMk/>
            <pc:sldMk cId="105072661" sldId="275"/>
            <ac:picMk id="11" creationId="{F4D35DBB-A9F3-356C-32D1-8E16E25AC75F}"/>
          </ac:picMkLst>
        </pc:picChg>
        <pc:picChg chg="add mod">
          <ac:chgData name="Omkar Nagarkar" userId="f2a58c29cb39770e" providerId="LiveId" clId="{985A8658-6DCC-480E-B397-2EC02FD7C4A4}" dt="2023-11-28T07:45:21.669" v="269"/>
          <ac:picMkLst>
            <pc:docMk/>
            <pc:sldMk cId="105072661" sldId="275"/>
            <ac:picMk id="13" creationId="{045A6B49-0D3B-4698-DEED-30C2D6162143}"/>
          </ac:picMkLst>
        </pc:picChg>
        <pc:picChg chg="add">
          <ac:chgData name="Omkar Nagarkar" userId="f2a58c29cb39770e" providerId="LiveId" clId="{985A8658-6DCC-480E-B397-2EC02FD7C4A4}" dt="2023-11-28T07:00:49.500" v="176" actId="26606"/>
          <ac:picMkLst>
            <pc:docMk/>
            <pc:sldMk cId="105072661" sldId="275"/>
            <ac:picMk id="14" creationId="{CF1EB4BD-9C7E-4AA3-9681-C7EB0DA6250B}"/>
          </ac:picMkLst>
        </pc:picChg>
        <pc:picChg chg="add">
          <ac:chgData name="Omkar Nagarkar" userId="f2a58c29cb39770e" providerId="LiveId" clId="{985A8658-6DCC-480E-B397-2EC02FD7C4A4}" dt="2023-11-28T07:00:49.500" v="176" actId="26606"/>
          <ac:picMkLst>
            <pc:docMk/>
            <pc:sldMk cId="105072661" sldId="275"/>
            <ac:picMk id="16" creationId="{94AAE3AA-3759-4D28-B0EF-575F25A5146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FFCB6E-0FA8-46B0-9081-824A993F75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6BEE486-B2AE-49C7-BDB3-52C01ECA9DE1}">
      <dgm:prSet/>
      <dgm:spPr/>
      <dgm:t>
        <a:bodyPr/>
        <a:lstStyle/>
        <a:p>
          <a:r>
            <a:rPr lang="en-US" b="0" i="0"/>
            <a:t>Title: "A Review of Reinforcement Learning for Natural Language Processing and Applications in Healthcare."</a:t>
          </a:r>
          <a:endParaRPr lang="en-US"/>
        </a:p>
      </dgm:t>
    </dgm:pt>
    <dgm:pt modelId="{590D5A53-E73B-4EC0-95E0-9A6E4A3513B9}" type="parTrans" cxnId="{6E51B305-811A-4A8E-AAC4-80FDC63A4A14}">
      <dgm:prSet/>
      <dgm:spPr/>
      <dgm:t>
        <a:bodyPr/>
        <a:lstStyle/>
        <a:p>
          <a:endParaRPr lang="en-US"/>
        </a:p>
      </dgm:t>
    </dgm:pt>
    <dgm:pt modelId="{D998F514-1D85-48F1-BDA8-391579D113BD}" type="sibTrans" cxnId="{6E51B305-811A-4A8E-AAC4-80FDC63A4A14}">
      <dgm:prSet/>
      <dgm:spPr/>
      <dgm:t>
        <a:bodyPr/>
        <a:lstStyle/>
        <a:p>
          <a:endParaRPr lang="en-US"/>
        </a:p>
      </dgm:t>
    </dgm:pt>
    <dgm:pt modelId="{9C5A8F29-9E47-4260-BED5-D8484FB2F36F}">
      <dgm:prSet/>
      <dgm:spPr/>
      <dgm:t>
        <a:bodyPr/>
        <a:lstStyle/>
        <a:p>
          <a:r>
            <a:rPr lang="en-US" b="0" i="0"/>
            <a:t>Focus: Reinforcement Learning (RL) in healthcare decision-making and Natural Language Processing (NLP).</a:t>
          </a:r>
          <a:endParaRPr lang="en-US"/>
        </a:p>
      </dgm:t>
    </dgm:pt>
    <dgm:pt modelId="{F28435D0-8BFD-4CBA-B337-CEF9874ED905}" type="parTrans" cxnId="{A8D8058C-B3B1-418E-980B-E9398E0E28F4}">
      <dgm:prSet/>
      <dgm:spPr/>
      <dgm:t>
        <a:bodyPr/>
        <a:lstStyle/>
        <a:p>
          <a:endParaRPr lang="en-US"/>
        </a:p>
      </dgm:t>
    </dgm:pt>
    <dgm:pt modelId="{9BF31134-4D1E-4489-9844-1612A043E73F}" type="sibTrans" cxnId="{A8D8058C-B3B1-418E-980B-E9398E0E28F4}">
      <dgm:prSet/>
      <dgm:spPr/>
      <dgm:t>
        <a:bodyPr/>
        <a:lstStyle/>
        <a:p>
          <a:endParaRPr lang="en-US"/>
        </a:p>
      </dgm:t>
    </dgm:pt>
    <dgm:pt modelId="{B642E580-93B5-4119-9686-FB14BE5087CF}">
      <dgm:prSet/>
      <dgm:spPr/>
      <dgm:t>
        <a:bodyPr/>
        <a:lstStyle/>
        <a:p>
          <a:r>
            <a:rPr lang="en-US" b="0" i="0"/>
            <a:t>Key Areas: Dialogue systems, machine translation, question-answering systems, text summarization, and information extraction.</a:t>
          </a:r>
          <a:endParaRPr lang="en-US"/>
        </a:p>
      </dgm:t>
    </dgm:pt>
    <dgm:pt modelId="{6BBE2213-958C-47C6-B3C9-8D64EE8E69C9}" type="parTrans" cxnId="{6780D779-03FA-43ED-BA01-456D4407504E}">
      <dgm:prSet/>
      <dgm:spPr/>
      <dgm:t>
        <a:bodyPr/>
        <a:lstStyle/>
        <a:p>
          <a:endParaRPr lang="en-US"/>
        </a:p>
      </dgm:t>
    </dgm:pt>
    <dgm:pt modelId="{F3EEE024-425C-4C5D-BC88-A1EAE078564C}" type="sibTrans" cxnId="{6780D779-03FA-43ED-BA01-456D4407504E}">
      <dgm:prSet/>
      <dgm:spPr/>
      <dgm:t>
        <a:bodyPr/>
        <a:lstStyle/>
        <a:p>
          <a:endParaRPr lang="en-US"/>
        </a:p>
      </dgm:t>
    </dgm:pt>
    <dgm:pt modelId="{4513E005-A5D8-4D2E-B32B-BB689BCBF1DE}">
      <dgm:prSet/>
      <dgm:spPr/>
      <dgm:t>
        <a:bodyPr/>
        <a:lstStyle/>
        <a:p>
          <a:r>
            <a:rPr lang="en-US" b="0" i="0"/>
            <a:t>Importance: Addresses the integration of RL with NLP and its applications in healthcare​​.</a:t>
          </a:r>
          <a:endParaRPr lang="en-US"/>
        </a:p>
      </dgm:t>
    </dgm:pt>
    <dgm:pt modelId="{3B55956C-CF61-4168-BFF5-CB6CC60EDAF3}" type="parTrans" cxnId="{75C362EB-0E62-41C4-BC4C-37E2A493070E}">
      <dgm:prSet/>
      <dgm:spPr/>
      <dgm:t>
        <a:bodyPr/>
        <a:lstStyle/>
        <a:p>
          <a:endParaRPr lang="en-US"/>
        </a:p>
      </dgm:t>
    </dgm:pt>
    <dgm:pt modelId="{87356195-A2DF-48E0-AE3B-32A083A34E97}" type="sibTrans" cxnId="{75C362EB-0E62-41C4-BC4C-37E2A493070E}">
      <dgm:prSet/>
      <dgm:spPr/>
      <dgm:t>
        <a:bodyPr/>
        <a:lstStyle/>
        <a:p>
          <a:endParaRPr lang="en-US"/>
        </a:p>
      </dgm:t>
    </dgm:pt>
    <dgm:pt modelId="{432A25DD-F3FC-4BBB-872E-5353C4E22283}" type="pres">
      <dgm:prSet presAssocID="{96FFCB6E-0FA8-46B0-9081-824A993F7584}" presName="root" presStyleCnt="0">
        <dgm:presLayoutVars>
          <dgm:dir/>
          <dgm:resizeHandles val="exact"/>
        </dgm:presLayoutVars>
      </dgm:prSet>
      <dgm:spPr/>
    </dgm:pt>
    <dgm:pt modelId="{AF98471F-3683-4283-BCBD-0A838FCF5E3A}" type="pres">
      <dgm:prSet presAssocID="{A6BEE486-B2AE-49C7-BDB3-52C01ECA9DE1}" presName="compNode" presStyleCnt="0"/>
      <dgm:spPr/>
    </dgm:pt>
    <dgm:pt modelId="{E08DB18D-36D9-4215-B219-AD1E37517404}" type="pres">
      <dgm:prSet presAssocID="{A6BEE486-B2AE-49C7-BDB3-52C01ECA9DE1}" presName="bgRect" presStyleLbl="bgShp" presStyleIdx="0" presStyleCnt="4"/>
      <dgm:spPr/>
    </dgm:pt>
    <dgm:pt modelId="{D937A0E2-56AC-4F7A-BD51-D126083D31A0}" type="pres">
      <dgm:prSet presAssocID="{A6BEE486-B2AE-49C7-BDB3-52C01ECA9DE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tor"/>
        </a:ext>
      </dgm:extLst>
    </dgm:pt>
    <dgm:pt modelId="{C9CE440B-843B-431D-A4C4-AE3005E085C5}" type="pres">
      <dgm:prSet presAssocID="{A6BEE486-B2AE-49C7-BDB3-52C01ECA9DE1}" presName="spaceRect" presStyleCnt="0"/>
      <dgm:spPr/>
    </dgm:pt>
    <dgm:pt modelId="{87F8C57C-DDBE-49CA-BD84-BBACA0D48889}" type="pres">
      <dgm:prSet presAssocID="{A6BEE486-B2AE-49C7-BDB3-52C01ECA9DE1}" presName="parTx" presStyleLbl="revTx" presStyleIdx="0" presStyleCnt="4">
        <dgm:presLayoutVars>
          <dgm:chMax val="0"/>
          <dgm:chPref val="0"/>
        </dgm:presLayoutVars>
      </dgm:prSet>
      <dgm:spPr/>
    </dgm:pt>
    <dgm:pt modelId="{DA7C3903-7BD5-44D2-9C72-6163BB9D2C82}" type="pres">
      <dgm:prSet presAssocID="{D998F514-1D85-48F1-BDA8-391579D113BD}" presName="sibTrans" presStyleCnt="0"/>
      <dgm:spPr/>
    </dgm:pt>
    <dgm:pt modelId="{1529585A-C881-464C-AF94-A8EA9C139E32}" type="pres">
      <dgm:prSet presAssocID="{9C5A8F29-9E47-4260-BED5-D8484FB2F36F}" presName="compNode" presStyleCnt="0"/>
      <dgm:spPr/>
    </dgm:pt>
    <dgm:pt modelId="{7A747799-D21E-4311-9853-704C6459B916}" type="pres">
      <dgm:prSet presAssocID="{9C5A8F29-9E47-4260-BED5-D8484FB2F36F}" presName="bgRect" presStyleLbl="bgShp" presStyleIdx="1" presStyleCnt="4"/>
      <dgm:spPr/>
    </dgm:pt>
    <dgm:pt modelId="{9E95EBE1-D97E-4843-A5CE-0194A9CB34EC}" type="pres">
      <dgm:prSet presAssocID="{9C5A8F29-9E47-4260-BED5-D8484FB2F36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AE3B9BF5-45F3-47BF-828D-4D50879EC74A}" type="pres">
      <dgm:prSet presAssocID="{9C5A8F29-9E47-4260-BED5-D8484FB2F36F}" presName="spaceRect" presStyleCnt="0"/>
      <dgm:spPr/>
    </dgm:pt>
    <dgm:pt modelId="{CF51169B-09DF-4424-A765-1F6F8F411BEB}" type="pres">
      <dgm:prSet presAssocID="{9C5A8F29-9E47-4260-BED5-D8484FB2F36F}" presName="parTx" presStyleLbl="revTx" presStyleIdx="1" presStyleCnt="4">
        <dgm:presLayoutVars>
          <dgm:chMax val="0"/>
          <dgm:chPref val="0"/>
        </dgm:presLayoutVars>
      </dgm:prSet>
      <dgm:spPr/>
    </dgm:pt>
    <dgm:pt modelId="{1C9DE83F-20E4-4B45-8D3B-6581DF26C969}" type="pres">
      <dgm:prSet presAssocID="{9BF31134-4D1E-4489-9844-1612A043E73F}" presName="sibTrans" presStyleCnt="0"/>
      <dgm:spPr/>
    </dgm:pt>
    <dgm:pt modelId="{10722CFB-EE4C-449B-9AB8-E8FE1856D887}" type="pres">
      <dgm:prSet presAssocID="{B642E580-93B5-4119-9686-FB14BE5087CF}" presName="compNode" presStyleCnt="0"/>
      <dgm:spPr/>
    </dgm:pt>
    <dgm:pt modelId="{118417EF-89AD-4D08-A527-645A5FAD69DB}" type="pres">
      <dgm:prSet presAssocID="{B642E580-93B5-4119-9686-FB14BE5087CF}" presName="bgRect" presStyleLbl="bgShp" presStyleIdx="2" presStyleCnt="4"/>
      <dgm:spPr/>
    </dgm:pt>
    <dgm:pt modelId="{447B8918-AF2E-44B1-AA67-AD7C6AED6B5F}" type="pres">
      <dgm:prSet presAssocID="{B642E580-93B5-4119-9686-FB14BE5087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DBD5487-0404-4F4A-A9EB-8ABD1DE01DD6}" type="pres">
      <dgm:prSet presAssocID="{B642E580-93B5-4119-9686-FB14BE5087CF}" presName="spaceRect" presStyleCnt="0"/>
      <dgm:spPr/>
    </dgm:pt>
    <dgm:pt modelId="{1A143474-C70C-41A8-A24C-1703364E1100}" type="pres">
      <dgm:prSet presAssocID="{B642E580-93B5-4119-9686-FB14BE5087CF}" presName="parTx" presStyleLbl="revTx" presStyleIdx="2" presStyleCnt="4">
        <dgm:presLayoutVars>
          <dgm:chMax val="0"/>
          <dgm:chPref val="0"/>
        </dgm:presLayoutVars>
      </dgm:prSet>
      <dgm:spPr/>
    </dgm:pt>
    <dgm:pt modelId="{00E60DCF-E0F7-41E3-A8DA-2B93362DC8C4}" type="pres">
      <dgm:prSet presAssocID="{F3EEE024-425C-4C5D-BC88-A1EAE078564C}" presName="sibTrans" presStyleCnt="0"/>
      <dgm:spPr/>
    </dgm:pt>
    <dgm:pt modelId="{7DC9BA25-FA38-4F1D-9225-1607060CBDCF}" type="pres">
      <dgm:prSet presAssocID="{4513E005-A5D8-4D2E-B32B-BB689BCBF1DE}" presName="compNode" presStyleCnt="0"/>
      <dgm:spPr/>
    </dgm:pt>
    <dgm:pt modelId="{01B166E4-5B66-4F23-8E49-06E3559D1FDF}" type="pres">
      <dgm:prSet presAssocID="{4513E005-A5D8-4D2E-B32B-BB689BCBF1DE}" presName="bgRect" presStyleLbl="bgShp" presStyleIdx="3" presStyleCnt="4"/>
      <dgm:spPr/>
    </dgm:pt>
    <dgm:pt modelId="{D4C807E3-FE18-44A8-87D7-B1B21585D586}" type="pres">
      <dgm:prSet presAssocID="{4513E005-A5D8-4D2E-B32B-BB689BCBF1D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EB8945F8-55BE-4BF1-8582-D45854AF3F87}" type="pres">
      <dgm:prSet presAssocID="{4513E005-A5D8-4D2E-B32B-BB689BCBF1DE}" presName="spaceRect" presStyleCnt="0"/>
      <dgm:spPr/>
    </dgm:pt>
    <dgm:pt modelId="{726F1D9F-93AE-4BD6-BBE8-17A8492BB39D}" type="pres">
      <dgm:prSet presAssocID="{4513E005-A5D8-4D2E-B32B-BB689BCBF1DE}" presName="parTx" presStyleLbl="revTx" presStyleIdx="3" presStyleCnt="4">
        <dgm:presLayoutVars>
          <dgm:chMax val="0"/>
          <dgm:chPref val="0"/>
        </dgm:presLayoutVars>
      </dgm:prSet>
      <dgm:spPr/>
    </dgm:pt>
  </dgm:ptLst>
  <dgm:cxnLst>
    <dgm:cxn modelId="{2F877604-08E0-4D09-95B1-F62E7CAEC48D}" type="presOf" srcId="{4513E005-A5D8-4D2E-B32B-BB689BCBF1DE}" destId="{726F1D9F-93AE-4BD6-BBE8-17A8492BB39D}" srcOrd="0" destOrd="0" presId="urn:microsoft.com/office/officeart/2018/2/layout/IconVerticalSolidList"/>
    <dgm:cxn modelId="{6E51B305-811A-4A8E-AAC4-80FDC63A4A14}" srcId="{96FFCB6E-0FA8-46B0-9081-824A993F7584}" destId="{A6BEE486-B2AE-49C7-BDB3-52C01ECA9DE1}" srcOrd="0" destOrd="0" parTransId="{590D5A53-E73B-4EC0-95E0-9A6E4A3513B9}" sibTransId="{D998F514-1D85-48F1-BDA8-391579D113BD}"/>
    <dgm:cxn modelId="{B470824B-0889-4F37-8BE2-CB20D2F12A3D}" type="presOf" srcId="{A6BEE486-B2AE-49C7-BDB3-52C01ECA9DE1}" destId="{87F8C57C-DDBE-49CA-BD84-BBACA0D48889}" srcOrd="0" destOrd="0" presId="urn:microsoft.com/office/officeart/2018/2/layout/IconVerticalSolidList"/>
    <dgm:cxn modelId="{4D75A66B-1535-405F-BA73-BC53FE2CC43B}" type="presOf" srcId="{96FFCB6E-0FA8-46B0-9081-824A993F7584}" destId="{432A25DD-F3FC-4BBB-872E-5353C4E22283}" srcOrd="0" destOrd="0" presId="urn:microsoft.com/office/officeart/2018/2/layout/IconVerticalSolidList"/>
    <dgm:cxn modelId="{6780D779-03FA-43ED-BA01-456D4407504E}" srcId="{96FFCB6E-0FA8-46B0-9081-824A993F7584}" destId="{B642E580-93B5-4119-9686-FB14BE5087CF}" srcOrd="2" destOrd="0" parTransId="{6BBE2213-958C-47C6-B3C9-8D64EE8E69C9}" sibTransId="{F3EEE024-425C-4C5D-BC88-A1EAE078564C}"/>
    <dgm:cxn modelId="{A8D8058C-B3B1-418E-980B-E9398E0E28F4}" srcId="{96FFCB6E-0FA8-46B0-9081-824A993F7584}" destId="{9C5A8F29-9E47-4260-BED5-D8484FB2F36F}" srcOrd="1" destOrd="0" parTransId="{F28435D0-8BFD-4CBA-B337-CEF9874ED905}" sibTransId="{9BF31134-4D1E-4489-9844-1612A043E73F}"/>
    <dgm:cxn modelId="{87A78A8D-90AB-4242-83A3-62740AF2A637}" type="presOf" srcId="{9C5A8F29-9E47-4260-BED5-D8484FB2F36F}" destId="{CF51169B-09DF-4424-A765-1F6F8F411BEB}" srcOrd="0" destOrd="0" presId="urn:microsoft.com/office/officeart/2018/2/layout/IconVerticalSolidList"/>
    <dgm:cxn modelId="{EE01FCA0-028B-4011-9864-679DE2B1A25C}" type="presOf" srcId="{B642E580-93B5-4119-9686-FB14BE5087CF}" destId="{1A143474-C70C-41A8-A24C-1703364E1100}" srcOrd="0" destOrd="0" presId="urn:microsoft.com/office/officeart/2018/2/layout/IconVerticalSolidList"/>
    <dgm:cxn modelId="{75C362EB-0E62-41C4-BC4C-37E2A493070E}" srcId="{96FFCB6E-0FA8-46B0-9081-824A993F7584}" destId="{4513E005-A5D8-4D2E-B32B-BB689BCBF1DE}" srcOrd="3" destOrd="0" parTransId="{3B55956C-CF61-4168-BFF5-CB6CC60EDAF3}" sibTransId="{87356195-A2DF-48E0-AE3B-32A083A34E97}"/>
    <dgm:cxn modelId="{C5962C0A-87F3-4123-98F2-770F82DC565F}" type="presParOf" srcId="{432A25DD-F3FC-4BBB-872E-5353C4E22283}" destId="{AF98471F-3683-4283-BCBD-0A838FCF5E3A}" srcOrd="0" destOrd="0" presId="urn:microsoft.com/office/officeart/2018/2/layout/IconVerticalSolidList"/>
    <dgm:cxn modelId="{B4E24345-B641-4DA4-8878-138936C4DB82}" type="presParOf" srcId="{AF98471F-3683-4283-BCBD-0A838FCF5E3A}" destId="{E08DB18D-36D9-4215-B219-AD1E37517404}" srcOrd="0" destOrd="0" presId="urn:microsoft.com/office/officeart/2018/2/layout/IconVerticalSolidList"/>
    <dgm:cxn modelId="{B832F8D0-A559-46DF-9969-85E463C75BFA}" type="presParOf" srcId="{AF98471F-3683-4283-BCBD-0A838FCF5E3A}" destId="{D937A0E2-56AC-4F7A-BD51-D126083D31A0}" srcOrd="1" destOrd="0" presId="urn:microsoft.com/office/officeart/2018/2/layout/IconVerticalSolidList"/>
    <dgm:cxn modelId="{B520242A-173D-4781-BEC6-25FE511544DC}" type="presParOf" srcId="{AF98471F-3683-4283-BCBD-0A838FCF5E3A}" destId="{C9CE440B-843B-431D-A4C4-AE3005E085C5}" srcOrd="2" destOrd="0" presId="urn:microsoft.com/office/officeart/2018/2/layout/IconVerticalSolidList"/>
    <dgm:cxn modelId="{F1E19A34-9991-4679-B838-0B90F6EE4658}" type="presParOf" srcId="{AF98471F-3683-4283-BCBD-0A838FCF5E3A}" destId="{87F8C57C-DDBE-49CA-BD84-BBACA0D48889}" srcOrd="3" destOrd="0" presId="urn:microsoft.com/office/officeart/2018/2/layout/IconVerticalSolidList"/>
    <dgm:cxn modelId="{CDF9BE33-9B1E-4A46-ADB4-6592932038BF}" type="presParOf" srcId="{432A25DD-F3FC-4BBB-872E-5353C4E22283}" destId="{DA7C3903-7BD5-44D2-9C72-6163BB9D2C82}" srcOrd="1" destOrd="0" presId="urn:microsoft.com/office/officeart/2018/2/layout/IconVerticalSolidList"/>
    <dgm:cxn modelId="{F02E58E5-F272-4DB6-A996-19BEFF109756}" type="presParOf" srcId="{432A25DD-F3FC-4BBB-872E-5353C4E22283}" destId="{1529585A-C881-464C-AF94-A8EA9C139E32}" srcOrd="2" destOrd="0" presId="urn:microsoft.com/office/officeart/2018/2/layout/IconVerticalSolidList"/>
    <dgm:cxn modelId="{80D550E3-12AA-47C1-942A-BA2B32C83A2E}" type="presParOf" srcId="{1529585A-C881-464C-AF94-A8EA9C139E32}" destId="{7A747799-D21E-4311-9853-704C6459B916}" srcOrd="0" destOrd="0" presId="urn:microsoft.com/office/officeart/2018/2/layout/IconVerticalSolidList"/>
    <dgm:cxn modelId="{C48AF2E8-7DE9-4686-88D5-F0C6FAD5F065}" type="presParOf" srcId="{1529585A-C881-464C-AF94-A8EA9C139E32}" destId="{9E95EBE1-D97E-4843-A5CE-0194A9CB34EC}" srcOrd="1" destOrd="0" presId="urn:microsoft.com/office/officeart/2018/2/layout/IconVerticalSolidList"/>
    <dgm:cxn modelId="{91D63F66-6BC6-4633-955B-479BD9F80560}" type="presParOf" srcId="{1529585A-C881-464C-AF94-A8EA9C139E32}" destId="{AE3B9BF5-45F3-47BF-828D-4D50879EC74A}" srcOrd="2" destOrd="0" presId="urn:microsoft.com/office/officeart/2018/2/layout/IconVerticalSolidList"/>
    <dgm:cxn modelId="{54C1FFEA-F08E-4FAF-B40C-64F50CAD487C}" type="presParOf" srcId="{1529585A-C881-464C-AF94-A8EA9C139E32}" destId="{CF51169B-09DF-4424-A765-1F6F8F411BEB}" srcOrd="3" destOrd="0" presId="urn:microsoft.com/office/officeart/2018/2/layout/IconVerticalSolidList"/>
    <dgm:cxn modelId="{31D82599-50D5-42BE-B983-EB74E2990BF9}" type="presParOf" srcId="{432A25DD-F3FC-4BBB-872E-5353C4E22283}" destId="{1C9DE83F-20E4-4B45-8D3B-6581DF26C969}" srcOrd="3" destOrd="0" presId="urn:microsoft.com/office/officeart/2018/2/layout/IconVerticalSolidList"/>
    <dgm:cxn modelId="{CE799017-4F09-4F7D-B74E-9F67DB43DED6}" type="presParOf" srcId="{432A25DD-F3FC-4BBB-872E-5353C4E22283}" destId="{10722CFB-EE4C-449B-9AB8-E8FE1856D887}" srcOrd="4" destOrd="0" presId="urn:microsoft.com/office/officeart/2018/2/layout/IconVerticalSolidList"/>
    <dgm:cxn modelId="{8000ED42-D0EB-46CC-8458-C9D0C6370DDD}" type="presParOf" srcId="{10722CFB-EE4C-449B-9AB8-E8FE1856D887}" destId="{118417EF-89AD-4D08-A527-645A5FAD69DB}" srcOrd="0" destOrd="0" presId="urn:microsoft.com/office/officeart/2018/2/layout/IconVerticalSolidList"/>
    <dgm:cxn modelId="{8155B392-AFE3-4474-A068-C9DA08D9E0F4}" type="presParOf" srcId="{10722CFB-EE4C-449B-9AB8-E8FE1856D887}" destId="{447B8918-AF2E-44B1-AA67-AD7C6AED6B5F}" srcOrd="1" destOrd="0" presId="urn:microsoft.com/office/officeart/2018/2/layout/IconVerticalSolidList"/>
    <dgm:cxn modelId="{E8241F9B-7768-48C7-B6BD-18669B427309}" type="presParOf" srcId="{10722CFB-EE4C-449B-9AB8-E8FE1856D887}" destId="{BDBD5487-0404-4F4A-A9EB-8ABD1DE01DD6}" srcOrd="2" destOrd="0" presId="urn:microsoft.com/office/officeart/2018/2/layout/IconVerticalSolidList"/>
    <dgm:cxn modelId="{0436E47E-DCC7-4DDC-AD81-3591C5BE2F45}" type="presParOf" srcId="{10722CFB-EE4C-449B-9AB8-E8FE1856D887}" destId="{1A143474-C70C-41A8-A24C-1703364E1100}" srcOrd="3" destOrd="0" presId="urn:microsoft.com/office/officeart/2018/2/layout/IconVerticalSolidList"/>
    <dgm:cxn modelId="{C6204DDD-3AC0-499A-A606-D9745CF6C817}" type="presParOf" srcId="{432A25DD-F3FC-4BBB-872E-5353C4E22283}" destId="{00E60DCF-E0F7-41E3-A8DA-2B93362DC8C4}" srcOrd="5" destOrd="0" presId="urn:microsoft.com/office/officeart/2018/2/layout/IconVerticalSolidList"/>
    <dgm:cxn modelId="{1D60B555-8BFB-4969-B173-D0DAA5B9100E}" type="presParOf" srcId="{432A25DD-F3FC-4BBB-872E-5353C4E22283}" destId="{7DC9BA25-FA38-4F1D-9225-1607060CBDCF}" srcOrd="6" destOrd="0" presId="urn:microsoft.com/office/officeart/2018/2/layout/IconVerticalSolidList"/>
    <dgm:cxn modelId="{821C52FB-6526-40C3-9390-18B232022201}" type="presParOf" srcId="{7DC9BA25-FA38-4F1D-9225-1607060CBDCF}" destId="{01B166E4-5B66-4F23-8E49-06E3559D1FDF}" srcOrd="0" destOrd="0" presId="urn:microsoft.com/office/officeart/2018/2/layout/IconVerticalSolidList"/>
    <dgm:cxn modelId="{1ACACF88-826F-4AE2-8E87-59E4C8274609}" type="presParOf" srcId="{7DC9BA25-FA38-4F1D-9225-1607060CBDCF}" destId="{D4C807E3-FE18-44A8-87D7-B1B21585D586}" srcOrd="1" destOrd="0" presId="urn:microsoft.com/office/officeart/2018/2/layout/IconVerticalSolidList"/>
    <dgm:cxn modelId="{04531605-25CE-4503-BC2B-FA0BEEC41EB5}" type="presParOf" srcId="{7DC9BA25-FA38-4F1D-9225-1607060CBDCF}" destId="{EB8945F8-55BE-4BF1-8582-D45854AF3F87}" srcOrd="2" destOrd="0" presId="urn:microsoft.com/office/officeart/2018/2/layout/IconVerticalSolidList"/>
    <dgm:cxn modelId="{E4E56268-9921-4230-B5B3-7585C1EEB560}" type="presParOf" srcId="{7DC9BA25-FA38-4F1D-9225-1607060CBDCF}" destId="{726F1D9F-93AE-4BD6-BBE8-17A8492BB39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F0694D-7353-430B-8B59-2B3F7524942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9184B76-2A3E-491F-86C0-A500CE70BB96}">
      <dgm:prSet/>
      <dgm:spPr/>
      <dgm:t>
        <a:bodyPr/>
        <a:lstStyle/>
        <a:p>
          <a:r>
            <a:rPr lang="en-US" b="0" i="0"/>
            <a:t>Distinction between on-policy and off-policy models in RL.</a:t>
          </a:r>
          <a:endParaRPr lang="en-US"/>
        </a:p>
      </dgm:t>
    </dgm:pt>
    <dgm:pt modelId="{C59BBC6D-4D80-443A-96BA-BD068F0D1083}" type="parTrans" cxnId="{A625D106-10AC-4CD7-AF50-34763F2C7780}">
      <dgm:prSet/>
      <dgm:spPr/>
      <dgm:t>
        <a:bodyPr/>
        <a:lstStyle/>
        <a:p>
          <a:endParaRPr lang="en-US"/>
        </a:p>
      </dgm:t>
    </dgm:pt>
    <dgm:pt modelId="{FAEF5354-F215-4466-B9A2-A8350C288137}" type="sibTrans" cxnId="{A625D106-10AC-4CD7-AF50-34763F2C7780}">
      <dgm:prSet/>
      <dgm:spPr/>
      <dgm:t>
        <a:bodyPr/>
        <a:lstStyle/>
        <a:p>
          <a:endParaRPr lang="en-US"/>
        </a:p>
      </dgm:t>
    </dgm:pt>
    <dgm:pt modelId="{B73EB7D2-A9A8-42C5-B7F5-34C5D9C5F0B3}">
      <dgm:prSet/>
      <dgm:spPr/>
      <dgm:t>
        <a:bodyPr/>
        <a:lstStyle/>
        <a:p>
          <a:r>
            <a:rPr lang="en-US" b="0" i="0"/>
            <a:t>Description of model-based and model-free RL algorithms.</a:t>
          </a:r>
          <a:endParaRPr lang="en-US"/>
        </a:p>
      </dgm:t>
    </dgm:pt>
    <dgm:pt modelId="{3BDC8499-661C-40DB-9109-E272B2D2F94C}" type="parTrans" cxnId="{75C6E7EE-678D-421B-9C13-4A533803BBED}">
      <dgm:prSet/>
      <dgm:spPr/>
      <dgm:t>
        <a:bodyPr/>
        <a:lstStyle/>
        <a:p>
          <a:endParaRPr lang="en-US"/>
        </a:p>
      </dgm:t>
    </dgm:pt>
    <dgm:pt modelId="{0BAD912D-B651-4E8F-BA97-189AFB80753A}" type="sibTrans" cxnId="{75C6E7EE-678D-421B-9C13-4A533803BBED}">
      <dgm:prSet/>
      <dgm:spPr/>
      <dgm:t>
        <a:bodyPr/>
        <a:lstStyle/>
        <a:p>
          <a:endParaRPr lang="en-US"/>
        </a:p>
      </dgm:t>
    </dgm:pt>
    <dgm:pt modelId="{7E076186-0E02-407F-8EA3-406614DAFE20}">
      <dgm:prSet/>
      <dgm:spPr/>
      <dgm:t>
        <a:bodyPr/>
        <a:lstStyle/>
        <a:p>
          <a:r>
            <a:rPr lang="en-US" b="0" i="0"/>
            <a:t>Strengths and weaknesses of different RL methods</a:t>
          </a:r>
          <a:endParaRPr lang="en-US"/>
        </a:p>
      </dgm:t>
    </dgm:pt>
    <dgm:pt modelId="{C7301A73-B996-4367-A26A-4B9E3E6B1452}" type="parTrans" cxnId="{FDA5DF8F-AB23-4EF9-AB8E-6A53ADAEB4EC}">
      <dgm:prSet/>
      <dgm:spPr/>
      <dgm:t>
        <a:bodyPr/>
        <a:lstStyle/>
        <a:p>
          <a:endParaRPr lang="en-US"/>
        </a:p>
      </dgm:t>
    </dgm:pt>
    <dgm:pt modelId="{6BD680E9-4DFC-4BBE-BF09-5F1C536BFC2C}" type="sibTrans" cxnId="{FDA5DF8F-AB23-4EF9-AB8E-6A53ADAEB4EC}">
      <dgm:prSet/>
      <dgm:spPr/>
      <dgm:t>
        <a:bodyPr/>
        <a:lstStyle/>
        <a:p>
          <a:endParaRPr lang="en-US"/>
        </a:p>
      </dgm:t>
    </dgm:pt>
    <dgm:pt modelId="{1AC04023-28AF-42D1-ADA2-8293E5E5A642}" type="pres">
      <dgm:prSet presAssocID="{AAF0694D-7353-430B-8B59-2B3F75249420}" presName="linear" presStyleCnt="0">
        <dgm:presLayoutVars>
          <dgm:animLvl val="lvl"/>
          <dgm:resizeHandles val="exact"/>
        </dgm:presLayoutVars>
      </dgm:prSet>
      <dgm:spPr/>
    </dgm:pt>
    <dgm:pt modelId="{64690194-119D-45CE-8BFD-44FD52AF623A}" type="pres">
      <dgm:prSet presAssocID="{39184B76-2A3E-491F-86C0-A500CE70BB96}" presName="parentText" presStyleLbl="node1" presStyleIdx="0" presStyleCnt="3">
        <dgm:presLayoutVars>
          <dgm:chMax val="0"/>
          <dgm:bulletEnabled val="1"/>
        </dgm:presLayoutVars>
      </dgm:prSet>
      <dgm:spPr/>
    </dgm:pt>
    <dgm:pt modelId="{32248DE2-BCD6-4CC9-8952-84337FBEA6C0}" type="pres">
      <dgm:prSet presAssocID="{FAEF5354-F215-4466-B9A2-A8350C288137}" presName="spacer" presStyleCnt="0"/>
      <dgm:spPr/>
    </dgm:pt>
    <dgm:pt modelId="{3D0E638E-B946-4B0E-BFD5-6B8BDAD08F62}" type="pres">
      <dgm:prSet presAssocID="{B73EB7D2-A9A8-42C5-B7F5-34C5D9C5F0B3}" presName="parentText" presStyleLbl="node1" presStyleIdx="1" presStyleCnt="3">
        <dgm:presLayoutVars>
          <dgm:chMax val="0"/>
          <dgm:bulletEnabled val="1"/>
        </dgm:presLayoutVars>
      </dgm:prSet>
      <dgm:spPr/>
    </dgm:pt>
    <dgm:pt modelId="{6FA379F3-66AE-4EB3-89A0-E020644110E9}" type="pres">
      <dgm:prSet presAssocID="{0BAD912D-B651-4E8F-BA97-189AFB80753A}" presName="spacer" presStyleCnt="0"/>
      <dgm:spPr/>
    </dgm:pt>
    <dgm:pt modelId="{A8B04626-CF28-46E6-BC1A-CA46A1B1E15D}" type="pres">
      <dgm:prSet presAssocID="{7E076186-0E02-407F-8EA3-406614DAFE20}" presName="parentText" presStyleLbl="node1" presStyleIdx="2" presStyleCnt="3">
        <dgm:presLayoutVars>
          <dgm:chMax val="0"/>
          <dgm:bulletEnabled val="1"/>
        </dgm:presLayoutVars>
      </dgm:prSet>
      <dgm:spPr/>
    </dgm:pt>
  </dgm:ptLst>
  <dgm:cxnLst>
    <dgm:cxn modelId="{A625D106-10AC-4CD7-AF50-34763F2C7780}" srcId="{AAF0694D-7353-430B-8B59-2B3F75249420}" destId="{39184B76-2A3E-491F-86C0-A500CE70BB96}" srcOrd="0" destOrd="0" parTransId="{C59BBC6D-4D80-443A-96BA-BD068F0D1083}" sibTransId="{FAEF5354-F215-4466-B9A2-A8350C288137}"/>
    <dgm:cxn modelId="{9A4D002C-5AAC-4B7E-A5DE-885F3DFE68D7}" type="presOf" srcId="{39184B76-2A3E-491F-86C0-A500CE70BB96}" destId="{64690194-119D-45CE-8BFD-44FD52AF623A}" srcOrd="0" destOrd="0" presId="urn:microsoft.com/office/officeart/2005/8/layout/vList2"/>
    <dgm:cxn modelId="{2DCF826B-5B1C-4995-8469-5DC83CAD4834}" type="presOf" srcId="{7E076186-0E02-407F-8EA3-406614DAFE20}" destId="{A8B04626-CF28-46E6-BC1A-CA46A1B1E15D}" srcOrd="0" destOrd="0" presId="urn:microsoft.com/office/officeart/2005/8/layout/vList2"/>
    <dgm:cxn modelId="{434CBD58-C3CB-417E-85B2-9F4BC012176C}" type="presOf" srcId="{B73EB7D2-A9A8-42C5-B7F5-34C5D9C5F0B3}" destId="{3D0E638E-B946-4B0E-BFD5-6B8BDAD08F62}" srcOrd="0" destOrd="0" presId="urn:microsoft.com/office/officeart/2005/8/layout/vList2"/>
    <dgm:cxn modelId="{FDA5DF8F-AB23-4EF9-AB8E-6A53ADAEB4EC}" srcId="{AAF0694D-7353-430B-8B59-2B3F75249420}" destId="{7E076186-0E02-407F-8EA3-406614DAFE20}" srcOrd="2" destOrd="0" parTransId="{C7301A73-B996-4367-A26A-4B9E3E6B1452}" sibTransId="{6BD680E9-4DFC-4BBE-BF09-5F1C536BFC2C}"/>
    <dgm:cxn modelId="{1BEF449A-360F-47C3-8024-BE71F430567D}" type="presOf" srcId="{AAF0694D-7353-430B-8B59-2B3F75249420}" destId="{1AC04023-28AF-42D1-ADA2-8293E5E5A642}" srcOrd="0" destOrd="0" presId="urn:microsoft.com/office/officeart/2005/8/layout/vList2"/>
    <dgm:cxn modelId="{75C6E7EE-678D-421B-9C13-4A533803BBED}" srcId="{AAF0694D-7353-430B-8B59-2B3F75249420}" destId="{B73EB7D2-A9A8-42C5-B7F5-34C5D9C5F0B3}" srcOrd="1" destOrd="0" parTransId="{3BDC8499-661C-40DB-9109-E272B2D2F94C}" sibTransId="{0BAD912D-B651-4E8F-BA97-189AFB80753A}"/>
    <dgm:cxn modelId="{CD72BC76-248B-4E8C-A21D-30F4FFB0FFDA}" type="presParOf" srcId="{1AC04023-28AF-42D1-ADA2-8293E5E5A642}" destId="{64690194-119D-45CE-8BFD-44FD52AF623A}" srcOrd="0" destOrd="0" presId="urn:microsoft.com/office/officeart/2005/8/layout/vList2"/>
    <dgm:cxn modelId="{D97C6C59-D400-4150-8F45-8D231E7F966F}" type="presParOf" srcId="{1AC04023-28AF-42D1-ADA2-8293E5E5A642}" destId="{32248DE2-BCD6-4CC9-8952-84337FBEA6C0}" srcOrd="1" destOrd="0" presId="urn:microsoft.com/office/officeart/2005/8/layout/vList2"/>
    <dgm:cxn modelId="{4C76F4F4-C6E6-4256-AB93-071BD6077A1A}" type="presParOf" srcId="{1AC04023-28AF-42D1-ADA2-8293E5E5A642}" destId="{3D0E638E-B946-4B0E-BFD5-6B8BDAD08F62}" srcOrd="2" destOrd="0" presId="urn:microsoft.com/office/officeart/2005/8/layout/vList2"/>
    <dgm:cxn modelId="{A51A121E-0942-444C-9375-3AB8AE9D333F}" type="presParOf" srcId="{1AC04023-28AF-42D1-ADA2-8293E5E5A642}" destId="{6FA379F3-66AE-4EB3-89A0-E020644110E9}" srcOrd="3" destOrd="0" presId="urn:microsoft.com/office/officeart/2005/8/layout/vList2"/>
    <dgm:cxn modelId="{32A4E8F7-C046-4072-A0C2-36387C893F79}" type="presParOf" srcId="{1AC04023-28AF-42D1-ADA2-8293E5E5A642}" destId="{A8B04626-CF28-46E6-BC1A-CA46A1B1E15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611FD9-86B6-4A52-8E9B-3EB6B30D99BA}"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1A4FEA5-49E9-4F8B-B269-1B89805DA165}">
      <dgm:prSet/>
      <dgm:spPr/>
      <dgm:t>
        <a:bodyPr/>
        <a:lstStyle/>
        <a:p>
          <a:pPr>
            <a:defRPr b="1"/>
          </a:pPr>
          <a:r>
            <a:rPr lang="en-US" b="0" i="0"/>
            <a:t>Method Overview</a:t>
          </a:r>
          <a:endParaRPr lang="en-US"/>
        </a:p>
      </dgm:t>
    </dgm:pt>
    <dgm:pt modelId="{9EC9934A-7358-4209-9C7A-6DFD0A550D33}" type="parTrans" cxnId="{6D6F7A60-1D1E-4DD3-A4A9-7E52B8FA72C2}">
      <dgm:prSet/>
      <dgm:spPr/>
      <dgm:t>
        <a:bodyPr/>
        <a:lstStyle/>
        <a:p>
          <a:endParaRPr lang="en-US"/>
        </a:p>
      </dgm:t>
    </dgm:pt>
    <dgm:pt modelId="{A7100602-6828-4B70-B32A-1441A3EB90B2}" type="sibTrans" cxnId="{6D6F7A60-1D1E-4DD3-A4A9-7E52B8FA72C2}">
      <dgm:prSet/>
      <dgm:spPr/>
      <dgm:t>
        <a:bodyPr/>
        <a:lstStyle/>
        <a:p>
          <a:endParaRPr lang="en-US"/>
        </a:p>
      </dgm:t>
    </dgm:pt>
    <dgm:pt modelId="{5A00CA7E-3765-4A04-B02C-EFF79472CBDB}">
      <dgm:prSet/>
      <dgm:spPr/>
      <dgm:t>
        <a:bodyPr/>
        <a:lstStyle/>
        <a:p>
          <a:r>
            <a:rPr lang="en-US" b="0" i="0"/>
            <a:t>The research utilized a systematic review approach, strictly following the PRISMA (Preferred Reporting Items for Systematic Reviews and Meta-Analyses) guidelines.</a:t>
          </a:r>
          <a:endParaRPr lang="en-US"/>
        </a:p>
      </dgm:t>
    </dgm:pt>
    <dgm:pt modelId="{9B942C13-0836-447A-9F4D-23F14699AE35}" type="parTrans" cxnId="{A3C52646-0056-4154-8DF1-F27AC329774A}">
      <dgm:prSet/>
      <dgm:spPr/>
      <dgm:t>
        <a:bodyPr/>
        <a:lstStyle/>
        <a:p>
          <a:endParaRPr lang="en-US"/>
        </a:p>
      </dgm:t>
    </dgm:pt>
    <dgm:pt modelId="{E9D5F762-9CC0-4753-B082-F9EABC925A6D}" type="sibTrans" cxnId="{A3C52646-0056-4154-8DF1-F27AC329774A}">
      <dgm:prSet/>
      <dgm:spPr/>
      <dgm:t>
        <a:bodyPr/>
        <a:lstStyle/>
        <a:p>
          <a:endParaRPr lang="en-US"/>
        </a:p>
      </dgm:t>
    </dgm:pt>
    <dgm:pt modelId="{819A2244-6E74-459C-8294-8E8B890B783F}">
      <dgm:prSet/>
      <dgm:spPr/>
      <dgm:t>
        <a:bodyPr/>
        <a:lstStyle/>
        <a:p>
          <a:r>
            <a:rPr lang="en-US" b="0" i="0"/>
            <a:t>PRISMA is a widely recognized protocol for conducting systematic reviews and meta-analyses, ensuring transparency and completeness in reporting.</a:t>
          </a:r>
          <a:endParaRPr lang="en-US"/>
        </a:p>
      </dgm:t>
    </dgm:pt>
    <dgm:pt modelId="{0B8D9A5D-348F-4C2B-99F3-F3549F78B594}" type="parTrans" cxnId="{3C745232-C291-4EF6-9930-9BB4CD2A4659}">
      <dgm:prSet/>
      <dgm:spPr/>
      <dgm:t>
        <a:bodyPr/>
        <a:lstStyle/>
        <a:p>
          <a:endParaRPr lang="en-US"/>
        </a:p>
      </dgm:t>
    </dgm:pt>
    <dgm:pt modelId="{CF831ADC-8A1D-4D2F-A99F-A939C8567431}" type="sibTrans" cxnId="{3C745232-C291-4EF6-9930-9BB4CD2A4659}">
      <dgm:prSet/>
      <dgm:spPr/>
      <dgm:t>
        <a:bodyPr/>
        <a:lstStyle/>
        <a:p>
          <a:endParaRPr lang="en-US"/>
        </a:p>
      </dgm:t>
    </dgm:pt>
    <dgm:pt modelId="{B985F62E-7327-4A7D-AAD9-B5E3CAC36223}">
      <dgm:prSet/>
      <dgm:spPr/>
      <dgm:t>
        <a:bodyPr/>
        <a:lstStyle/>
        <a:p>
          <a:pPr>
            <a:defRPr b="1"/>
          </a:pPr>
          <a:r>
            <a:rPr lang="en-US" b="0" i="0"/>
            <a:t>Search and Selection Process</a:t>
          </a:r>
          <a:endParaRPr lang="en-US"/>
        </a:p>
      </dgm:t>
    </dgm:pt>
    <dgm:pt modelId="{6C01DA56-3DD4-48AA-A300-76C0056CBCC6}" type="parTrans" cxnId="{D1D3BEBE-9696-4BBD-93C5-AEC381BEDF97}">
      <dgm:prSet/>
      <dgm:spPr/>
      <dgm:t>
        <a:bodyPr/>
        <a:lstStyle/>
        <a:p>
          <a:endParaRPr lang="en-US"/>
        </a:p>
      </dgm:t>
    </dgm:pt>
    <dgm:pt modelId="{21D0C297-2404-489C-8AD3-6D09D54D60CE}" type="sibTrans" cxnId="{D1D3BEBE-9696-4BBD-93C5-AEC381BEDF97}">
      <dgm:prSet/>
      <dgm:spPr/>
      <dgm:t>
        <a:bodyPr/>
        <a:lstStyle/>
        <a:p>
          <a:endParaRPr lang="en-US"/>
        </a:p>
      </dgm:t>
    </dgm:pt>
    <dgm:pt modelId="{5225FE4D-22E8-4DD2-BD21-F6C7C4B1BF9D}">
      <dgm:prSet/>
      <dgm:spPr/>
      <dgm:t>
        <a:bodyPr/>
        <a:lstStyle/>
        <a:p>
          <a:r>
            <a:rPr lang="en-US" b="0" i="0"/>
            <a:t>A comprehensive search was conducted across six major databases to gather relevant literature.</a:t>
          </a:r>
          <a:endParaRPr lang="en-US"/>
        </a:p>
      </dgm:t>
    </dgm:pt>
    <dgm:pt modelId="{7D720995-E95D-432A-94F5-6369DA942CE8}" type="parTrans" cxnId="{A07D8BEE-7B38-4418-80C0-AF0F5D19DB18}">
      <dgm:prSet/>
      <dgm:spPr/>
      <dgm:t>
        <a:bodyPr/>
        <a:lstStyle/>
        <a:p>
          <a:endParaRPr lang="en-US"/>
        </a:p>
      </dgm:t>
    </dgm:pt>
    <dgm:pt modelId="{65ABE8C8-0F42-44CB-B1BA-85DC2B24F912}" type="sibTrans" cxnId="{A07D8BEE-7B38-4418-80C0-AF0F5D19DB18}">
      <dgm:prSet/>
      <dgm:spPr/>
      <dgm:t>
        <a:bodyPr/>
        <a:lstStyle/>
        <a:p>
          <a:endParaRPr lang="en-US"/>
        </a:p>
      </dgm:t>
    </dgm:pt>
    <dgm:pt modelId="{F9EC42C2-3116-4AF0-9093-17C2679B783B}">
      <dgm:prSet/>
      <dgm:spPr/>
      <dgm:t>
        <a:bodyPr/>
        <a:lstStyle/>
        <a:p>
          <a:r>
            <a:rPr lang="en-US" b="0" i="0"/>
            <a:t>Databases included: Ovid MEDLINE(R), PubMed, Scopus, Web of Science, ACM Digital Library, and IEEE Xplore.</a:t>
          </a:r>
          <a:endParaRPr lang="en-US"/>
        </a:p>
      </dgm:t>
    </dgm:pt>
    <dgm:pt modelId="{1EE5FF82-525A-499E-9AEC-F694434F6478}" type="parTrans" cxnId="{2F0DACE6-695C-4AFB-8FC4-6FAC4130CD5A}">
      <dgm:prSet/>
      <dgm:spPr/>
      <dgm:t>
        <a:bodyPr/>
        <a:lstStyle/>
        <a:p>
          <a:endParaRPr lang="en-US"/>
        </a:p>
      </dgm:t>
    </dgm:pt>
    <dgm:pt modelId="{27B0A2F8-8463-45F3-A4D4-752C912C1218}" type="sibTrans" cxnId="{2F0DACE6-695C-4AFB-8FC4-6FAC4130CD5A}">
      <dgm:prSet/>
      <dgm:spPr/>
      <dgm:t>
        <a:bodyPr/>
        <a:lstStyle/>
        <a:p>
          <a:endParaRPr lang="en-US"/>
        </a:p>
      </dgm:t>
    </dgm:pt>
    <dgm:pt modelId="{C55F08D0-EB0B-4988-914D-D86CA0701141}">
      <dgm:prSet/>
      <dgm:spPr/>
      <dgm:t>
        <a:bodyPr/>
        <a:lstStyle/>
        <a:p>
          <a:r>
            <a:rPr lang="en-US" b="0" i="0"/>
            <a:t>The search focused on English language papers published in the last decade, from 2014 to 2023.</a:t>
          </a:r>
          <a:endParaRPr lang="en-US"/>
        </a:p>
      </dgm:t>
    </dgm:pt>
    <dgm:pt modelId="{191383BF-F929-462A-A866-4B962AED2329}" type="parTrans" cxnId="{10DBA81B-BC2F-47A9-B845-035CA986A94A}">
      <dgm:prSet/>
      <dgm:spPr/>
      <dgm:t>
        <a:bodyPr/>
        <a:lstStyle/>
        <a:p>
          <a:endParaRPr lang="en-US"/>
        </a:p>
      </dgm:t>
    </dgm:pt>
    <dgm:pt modelId="{CF6529A0-A7F1-49CE-9A7A-6F30F13D9D33}" type="sibTrans" cxnId="{10DBA81B-BC2F-47A9-B845-035CA986A94A}">
      <dgm:prSet/>
      <dgm:spPr/>
      <dgm:t>
        <a:bodyPr/>
        <a:lstStyle/>
        <a:p>
          <a:endParaRPr lang="en-US"/>
        </a:p>
      </dgm:t>
    </dgm:pt>
    <dgm:pt modelId="{E6E1C605-15A9-47D9-A5B0-65F415092608}">
      <dgm:prSet/>
      <dgm:spPr/>
      <dgm:t>
        <a:bodyPr/>
        <a:lstStyle/>
        <a:p>
          <a:pPr>
            <a:defRPr b="1"/>
          </a:pPr>
          <a:r>
            <a:rPr lang="en-US" b="0" i="0"/>
            <a:t>Results and Scope</a:t>
          </a:r>
          <a:endParaRPr lang="en-US"/>
        </a:p>
      </dgm:t>
    </dgm:pt>
    <dgm:pt modelId="{158FC118-7FBD-425E-AECE-A94F9C6D9623}" type="parTrans" cxnId="{90748F54-1D5C-4168-A453-526EC5726290}">
      <dgm:prSet/>
      <dgm:spPr/>
      <dgm:t>
        <a:bodyPr/>
        <a:lstStyle/>
        <a:p>
          <a:endParaRPr lang="en-US"/>
        </a:p>
      </dgm:t>
    </dgm:pt>
    <dgm:pt modelId="{48EC454F-3420-4DD7-BDF2-A5336C5295CE}" type="sibTrans" cxnId="{90748F54-1D5C-4168-A453-526EC5726290}">
      <dgm:prSet/>
      <dgm:spPr/>
      <dgm:t>
        <a:bodyPr/>
        <a:lstStyle/>
        <a:p>
          <a:endParaRPr lang="en-US"/>
        </a:p>
      </dgm:t>
    </dgm:pt>
    <dgm:pt modelId="{49DB5D6B-5890-40F7-B92F-85BDB05E01E0}">
      <dgm:prSet/>
      <dgm:spPr/>
      <dgm:t>
        <a:bodyPr/>
        <a:lstStyle/>
        <a:p>
          <a:r>
            <a:rPr lang="en-US" b="0" i="0"/>
            <a:t>The search yielded 89 papers, which were carefully selected for review.</a:t>
          </a:r>
          <a:endParaRPr lang="en-US"/>
        </a:p>
      </dgm:t>
    </dgm:pt>
    <dgm:pt modelId="{6DE4F146-01A0-4CEF-AF60-0620562B8364}" type="parTrans" cxnId="{040CD2CA-0A7F-47FC-A544-8DC92A1B9920}">
      <dgm:prSet/>
      <dgm:spPr/>
      <dgm:t>
        <a:bodyPr/>
        <a:lstStyle/>
        <a:p>
          <a:endParaRPr lang="en-US"/>
        </a:p>
      </dgm:t>
    </dgm:pt>
    <dgm:pt modelId="{9654918A-B26F-495B-940A-2F8A91C87FB2}" type="sibTrans" cxnId="{040CD2CA-0A7F-47FC-A544-8DC92A1B9920}">
      <dgm:prSet/>
      <dgm:spPr/>
      <dgm:t>
        <a:bodyPr/>
        <a:lstStyle/>
        <a:p>
          <a:endParaRPr lang="en-US"/>
        </a:p>
      </dgm:t>
    </dgm:pt>
    <dgm:pt modelId="{60F75F80-559F-41D9-BF31-0F000E2D17F0}">
      <dgm:prSet/>
      <dgm:spPr/>
      <dgm:t>
        <a:bodyPr/>
        <a:lstStyle/>
        <a:p>
          <a:r>
            <a:rPr lang="en-US" b="0" i="0"/>
            <a:t>These papers spanned various countries, with the majority of contributions coming from the United States and China, reflecting a global perspective on the subject.</a:t>
          </a:r>
          <a:endParaRPr lang="en-US"/>
        </a:p>
      </dgm:t>
    </dgm:pt>
    <dgm:pt modelId="{C26629BC-2B16-4159-BAC8-B7BF75DE7D78}" type="parTrans" cxnId="{0FE79C36-89B3-4A47-9DBA-7531B9102081}">
      <dgm:prSet/>
      <dgm:spPr/>
      <dgm:t>
        <a:bodyPr/>
        <a:lstStyle/>
        <a:p>
          <a:endParaRPr lang="en-US"/>
        </a:p>
      </dgm:t>
    </dgm:pt>
    <dgm:pt modelId="{6439E064-57FB-4074-9CF9-F01017A2834A}" type="sibTrans" cxnId="{0FE79C36-89B3-4A47-9DBA-7531B9102081}">
      <dgm:prSet/>
      <dgm:spPr/>
      <dgm:t>
        <a:bodyPr/>
        <a:lstStyle/>
        <a:p>
          <a:endParaRPr lang="en-US"/>
        </a:p>
      </dgm:t>
    </dgm:pt>
    <dgm:pt modelId="{6E22747B-F925-4929-B5BB-6736BE2BC36A}">
      <dgm:prSet/>
      <dgm:spPr/>
      <dgm:t>
        <a:bodyPr/>
        <a:lstStyle/>
        <a:p>
          <a:r>
            <a:rPr lang="en-US" b="0" i="0"/>
            <a:t>The review focused on cutting-edge advancements, challenges, and applications of RL and NLP in healthcare, derived from these selected papers.</a:t>
          </a:r>
          <a:endParaRPr lang="en-US"/>
        </a:p>
      </dgm:t>
    </dgm:pt>
    <dgm:pt modelId="{D28534A7-3329-4568-890F-90E755AE2E4A}" type="parTrans" cxnId="{BE64E553-F3F4-4875-923F-19C25ACD264C}">
      <dgm:prSet/>
      <dgm:spPr/>
      <dgm:t>
        <a:bodyPr/>
        <a:lstStyle/>
        <a:p>
          <a:endParaRPr lang="en-US"/>
        </a:p>
      </dgm:t>
    </dgm:pt>
    <dgm:pt modelId="{3C4604B2-15DB-4779-8F7E-73821EDF347D}" type="sibTrans" cxnId="{BE64E553-F3F4-4875-923F-19C25ACD264C}">
      <dgm:prSet/>
      <dgm:spPr/>
      <dgm:t>
        <a:bodyPr/>
        <a:lstStyle/>
        <a:p>
          <a:endParaRPr lang="en-US"/>
        </a:p>
      </dgm:t>
    </dgm:pt>
    <dgm:pt modelId="{DEEBBA21-FA18-4296-9743-6AA29D990E0D}" type="pres">
      <dgm:prSet presAssocID="{42611FD9-86B6-4A52-8E9B-3EB6B30D99BA}" presName="root" presStyleCnt="0">
        <dgm:presLayoutVars>
          <dgm:dir/>
          <dgm:resizeHandles val="exact"/>
        </dgm:presLayoutVars>
      </dgm:prSet>
      <dgm:spPr/>
    </dgm:pt>
    <dgm:pt modelId="{790A239F-AD42-40E4-9695-4AEC85431B72}" type="pres">
      <dgm:prSet presAssocID="{B1A4FEA5-49E9-4F8B-B269-1B89805DA165}" presName="compNode" presStyleCnt="0"/>
      <dgm:spPr/>
    </dgm:pt>
    <dgm:pt modelId="{73561D6B-AA74-4581-A944-D8069229A5ED}" type="pres">
      <dgm:prSet presAssocID="{B1A4FEA5-49E9-4F8B-B269-1B89805DA16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A525382-F98F-451A-9438-DB2C397FF13B}" type="pres">
      <dgm:prSet presAssocID="{B1A4FEA5-49E9-4F8B-B269-1B89805DA165}" presName="iconSpace" presStyleCnt="0"/>
      <dgm:spPr/>
    </dgm:pt>
    <dgm:pt modelId="{68515220-25BB-45A0-909B-FDB96C374005}" type="pres">
      <dgm:prSet presAssocID="{B1A4FEA5-49E9-4F8B-B269-1B89805DA165}" presName="parTx" presStyleLbl="revTx" presStyleIdx="0" presStyleCnt="6">
        <dgm:presLayoutVars>
          <dgm:chMax val="0"/>
          <dgm:chPref val="0"/>
        </dgm:presLayoutVars>
      </dgm:prSet>
      <dgm:spPr/>
    </dgm:pt>
    <dgm:pt modelId="{4D66BC51-8362-4182-89EA-6A7335FFCB28}" type="pres">
      <dgm:prSet presAssocID="{B1A4FEA5-49E9-4F8B-B269-1B89805DA165}" presName="txSpace" presStyleCnt="0"/>
      <dgm:spPr/>
    </dgm:pt>
    <dgm:pt modelId="{AF0C690B-7ACF-4AF9-A31C-FD96AC3FADFF}" type="pres">
      <dgm:prSet presAssocID="{B1A4FEA5-49E9-4F8B-B269-1B89805DA165}" presName="desTx" presStyleLbl="revTx" presStyleIdx="1" presStyleCnt="6">
        <dgm:presLayoutVars/>
      </dgm:prSet>
      <dgm:spPr/>
    </dgm:pt>
    <dgm:pt modelId="{78F57DD4-92EC-41B9-8A2C-D48E60E96CBE}" type="pres">
      <dgm:prSet presAssocID="{A7100602-6828-4B70-B32A-1441A3EB90B2}" presName="sibTrans" presStyleCnt="0"/>
      <dgm:spPr/>
    </dgm:pt>
    <dgm:pt modelId="{9BEE3BB5-C608-467C-9728-9F91F9998C62}" type="pres">
      <dgm:prSet presAssocID="{B985F62E-7327-4A7D-AAD9-B5E3CAC36223}" presName="compNode" presStyleCnt="0"/>
      <dgm:spPr/>
    </dgm:pt>
    <dgm:pt modelId="{A81F41C7-CE19-426E-B159-664342166B10}" type="pres">
      <dgm:prSet presAssocID="{B985F62E-7327-4A7D-AAD9-B5E3CAC3622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4F3035C-5860-4A88-BF39-2CB64D4A73D1}" type="pres">
      <dgm:prSet presAssocID="{B985F62E-7327-4A7D-AAD9-B5E3CAC36223}" presName="iconSpace" presStyleCnt="0"/>
      <dgm:spPr/>
    </dgm:pt>
    <dgm:pt modelId="{18C0F038-0FF1-4EC3-A9C9-C6300D5A0701}" type="pres">
      <dgm:prSet presAssocID="{B985F62E-7327-4A7D-AAD9-B5E3CAC36223}" presName="parTx" presStyleLbl="revTx" presStyleIdx="2" presStyleCnt="6">
        <dgm:presLayoutVars>
          <dgm:chMax val="0"/>
          <dgm:chPref val="0"/>
        </dgm:presLayoutVars>
      </dgm:prSet>
      <dgm:spPr/>
    </dgm:pt>
    <dgm:pt modelId="{68728B18-FF1C-435E-868E-11D728F651C2}" type="pres">
      <dgm:prSet presAssocID="{B985F62E-7327-4A7D-AAD9-B5E3CAC36223}" presName="txSpace" presStyleCnt="0"/>
      <dgm:spPr/>
    </dgm:pt>
    <dgm:pt modelId="{0A9B1294-3D12-4E2D-8CE8-2A55B8D2CF34}" type="pres">
      <dgm:prSet presAssocID="{B985F62E-7327-4A7D-AAD9-B5E3CAC36223}" presName="desTx" presStyleLbl="revTx" presStyleIdx="3" presStyleCnt="6">
        <dgm:presLayoutVars/>
      </dgm:prSet>
      <dgm:spPr/>
    </dgm:pt>
    <dgm:pt modelId="{FA120F78-4375-4A26-ADC5-FB37EF99E448}" type="pres">
      <dgm:prSet presAssocID="{21D0C297-2404-489C-8AD3-6D09D54D60CE}" presName="sibTrans" presStyleCnt="0"/>
      <dgm:spPr/>
    </dgm:pt>
    <dgm:pt modelId="{15CAEDA4-4519-4BF3-A8CC-81B2B3123AD3}" type="pres">
      <dgm:prSet presAssocID="{E6E1C605-15A9-47D9-A5B0-65F415092608}" presName="compNode" presStyleCnt="0"/>
      <dgm:spPr/>
    </dgm:pt>
    <dgm:pt modelId="{2755EEAE-CC35-41F8-9B7E-A67594E0A595}" type="pres">
      <dgm:prSet presAssocID="{E6E1C605-15A9-47D9-A5B0-65F41509260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BA0CAAD6-A90E-4ADF-A4C4-5D180E4C11B4}" type="pres">
      <dgm:prSet presAssocID="{E6E1C605-15A9-47D9-A5B0-65F415092608}" presName="iconSpace" presStyleCnt="0"/>
      <dgm:spPr/>
    </dgm:pt>
    <dgm:pt modelId="{559C32CA-5945-47DC-88BE-4DE684B3BA19}" type="pres">
      <dgm:prSet presAssocID="{E6E1C605-15A9-47D9-A5B0-65F415092608}" presName="parTx" presStyleLbl="revTx" presStyleIdx="4" presStyleCnt="6">
        <dgm:presLayoutVars>
          <dgm:chMax val="0"/>
          <dgm:chPref val="0"/>
        </dgm:presLayoutVars>
      </dgm:prSet>
      <dgm:spPr/>
    </dgm:pt>
    <dgm:pt modelId="{12A4C648-3E47-4BFF-834D-06490ACD52BF}" type="pres">
      <dgm:prSet presAssocID="{E6E1C605-15A9-47D9-A5B0-65F415092608}" presName="txSpace" presStyleCnt="0"/>
      <dgm:spPr/>
    </dgm:pt>
    <dgm:pt modelId="{69431030-2C2F-401C-A5EC-FCA947DD22ED}" type="pres">
      <dgm:prSet presAssocID="{E6E1C605-15A9-47D9-A5B0-65F415092608}" presName="desTx" presStyleLbl="revTx" presStyleIdx="5" presStyleCnt="6">
        <dgm:presLayoutVars/>
      </dgm:prSet>
      <dgm:spPr/>
    </dgm:pt>
  </dgm:ptLst>
  <dgm:cxnLst>
    <dgm:cxn modelId="{10DBA81B-BC2F-47A9-B845-035CA986A94A}" srcId="{B985F62E-7327-4A7D-AAD9-B5E3CAC36223}" destId="{C55F08D0-EB0B-4988-914D-D86CA0701141}" srcOrd="2" destOrd="0" parTransId="{191383BF-F929-462A-A866-4B962AED2329}" sibTransId="{CF6529A0-A7F1-49CE-9A7A-6F30F13D9D33}"/>
    <dgm:cxn modelId="{C3CB6A2C-5FA5-4349-9878-671FFE9561FA}" type="presOf" srcId="{B1A4FEA5-49E9-4F8B-B269-1B89805DA165}" destId="{68515220-25BB-45A0-909B-FDB96C374005}" srcOrd="0" destOrd="0" presId="urn:microsoft.com/office/officeart/2018/5/layout/CenteredIconLabelDescriptionList"/>
    <dgm:cxn modelId="{0DDAB82D-7E4D-4BF6-9D63-B05233A8EB61}" type="presOf" srcId="{C55F08D0-EB0B-4988-914D-D86CA0701141}" destId="{0A9B1294-3D12-4E2D-8CE8-2A55B8D2CF34}" srcOrd="0" destOrd="2" presId="urn:microsoft.com/office/officeart/2018/5/layout/CenteredIconLabelDescriptionList"/>
    <dgm:cxn modelId="{3C745232-C291-4EF6-9930-9BB4CD2A4659}" srcId="{B1A4FEA5-49E9-4F8B-B269-1B89805DA165}" destId="{819A2244-6E74-459C-8294-8E8B890B783F}" srcOrd="1" destOrd="0" parTransId="{0B8D9A5D-348F-4C2B-99F3-F3549F78B594}" sibTransId="{CF831ADC-8A1D-4D2F-A99F-A939C8567431}"/>
    <dgm:cxn modelId="{0FE79C36-89B3-4A47-9DBA-7531B9102081}" srcId="{E6E1C605-15A9-47D9-A5B0-65F415092608}" destId="{60F75F80-559F-41D9-BF31-0F000E2D17F0}" srcOrd="1" destOrd="0" parTransId="{C26629BC-2B16-4159-BAC8-B7BF75DE7D78}" sibTransId="{6439E064-57FB-4074-9CF9-F01017A2834A}"/>
    <dgm:cxn modelId="{47ECBC5D-94EE-4FCC-ACB9-831108C8C2B8}" type="presOf" srcId="{5A00CA7E-3765-4A04-B02C-EFF79472CBDB}" destId="{AF0C690B-7ACF-4AF9-A31C-FD96AC3FADFF}" srcOrd="0" destOrd="0" presId="urn:microsoft.com/office/officeart/2018/5/layout/CenteredIconLabelDescriptionList"/>
    <dgm:cxn modelId="{6D6F7A60-1D1E-4DD3-A4A9-7E52B8FA72C2}" srcId="{42611FD9-86B6-4A52-8E9B-3EB6B30D99BA}" destId="{B1A4FEA5-49E9-4F8B-B269-1B89805DA165}" srcOrd="0" destOrd="0" parTransId="{9EC9934A-7358-4209-9C7A-6DFD0A550D33}" sibTransId="{A7100602-6828-4B70-B32A-1441A3EB90B2}"/>
    <dgm:cxn modelId="{7E059E42-0223-44AE-BA8B-12FD4FBAD673}" type="presOf" srcId="{42611FD9-86B6-4A52-8E9B-3EB6B30D99BA}" destId="{DEEBBA21-FA18-4296-9743-6AA29D990E0D}" srcOrd="0" destOrd="0" presId="urn:microsoft.com/office/officeart/2018/5/layout/CenteredIconLabelDescriptionList"/>
    <dgm:cxn modelId="{A3C52646-0056-4154-8DF1-F27AC329774A}" srcId="{B1A4FEA5-49E9-4F8B-B269-1B89805DA165}" destId="{5A00CA7E-3765-4A04-B02C-EFF79472CBDB}" srcOrd="0" destOrd="0" parTransId="{9B942C13-0836-447A-9F4D-23F14699AE35}" sibTransId="{E9D5F762-9CC0-4753-B082-F9EABC925A6D}"/>
    <dgm:cxn modelId="{CBE4AD66-D2BC-4971-81C4-70FD35D444CA}" type="presOf" srcId="{E6E1C605-15A9-47D9-A5B0-65F415092608}" destId="{559C32CA-5945-47DC-88BE-4DE684B3BA19}" srcOrd="0" destOrd="0" presId="urn:microsoft.com/office/officeart/2018/5/layout/CenteredIconLabelDescriptionList"/>
    <dgm:cxn modelId="{4319F668-B124-422F-8C65-EBEB830F500D}" type="presOf" srcId="{B985F62E-7327-4A7D-AAD9-B5E3CAC36223}" destId="{18C0F038-0FF1-4EC3-A9C9-C6300D5A0701}" srcOrd="0" destOrd="0" presId="urn:microsoft.com/office/officeart/2018/5/layout/CenteredIconLabelDescriptionList"/>
    <dgm:cxn modelId="{BE64E553-F3F4-4875-923F-19C25ACD264C}" srcId="{E6E1C605-15A9-47D9-A5B0-65F415092608}" destId="{6E22747B-F925-4929-B5BB-6736BE2BC36A}" srcOrd="2" destOrd="0" parTransId="{D28534A7-3329-4568-890F-90E755AE2E4A}" sibTransId="{3C4604B2-15DB-4779-8F7E-73821EDF347D}"/>
    <dgm:cxn modelId="{90748F54-1D5C-4168-A453-526EC5726290}" srcId="{42611FD9-86B6-4A52-8E9B-3EB6B30D99BA}" destId="{E6E1C605-15A9-47D9-A5B0-65F415092608}" srcOrd="2" destOrd="0" parTransId="{158FC118-7FBD-425E-AECE-A94F9C6D9623}" sibTransId="{48EC454F-3420-4DD7-BDF2-A5336C5295CE}"/>
    <dgm:cxn modelId="{DEDF278E-7B18-40E3-B753-C98EFC566105}" type="presOf" srcId="{5225FE4D-22E8-4DD2-BD21-F6C7C4B1BF9D}" destId="{0A9B1294-3D12-4E2D-8CE8-2A55B8D2CF34}" srcOrd="0" destOrd="0" presId="urn:microsoft.com/office/officeart/2018/5/layout/CenteredIconLabelDescriptionList"/>
    <dgm:cxn modelId="{A1E57895-4104-4717-94C5-BF03E8F7371E}" type="presOf" srcId="{49DB5D6B-5890-40F7-B92F-85BDB05E01E0}" destId="{69431030-2C2F-401C-A5EC-FCA947DD22ED}" srcOrd="0" destOrd="0" presId="urn:microsoft.com/office/officeart/2018/5/layout/CenteredIconLabelDescriptionList"/>
    <dgm:cxn modelId="{F0EB2F96-86AC-43A4-BA63-3DC5B1E5D095}" type="presOf" srcId="{60F75F80-559F-41D9-BF31-0F000E2D17F0}" destId="{69431030-2C2F-401C-A5EC-FCA947DD22ED}" srcOrd="0" destOrd="1" presId="urn:microsoft.com/office/officeart/2018/5/layout/CenteredIconLabelDescriptionList"/>
    <dgm:cxn modelId="{6307029B-0150-408B-91DC-E659F527C2D8}" type="presOf" srcId="{819A2244-6E74-459C-8294-8E8B890B783F}" destId="{AF0C690B-7ACF-4AF9-A31C-FD96AC3FADFF}" srcOrd="0" destOrd="1" presId="urn:microsoft.com/office/officeart/2018/5/layout/CenteredIconLabelDescriptionList"/>
    <dgm:cxn modelId="{390959B6-EC3B-4B7A-A72F-A57CB0B90209}" type="presOf" srcId="{F9EC42C2-3116-4AF0-9093-17C2679B783B}" destId="{0A9B1294-3D12-4E2D-8CE8-2A55B8D2CF34}" srcOrd="0" destOrd="1" presId="urn:microsoft.com/office/officeart/2018/5/layout/CenteredIconLabelDescriptionList"/>
    <dgm:cxn modelId="{3E6B4AB7-09D7-4998-AF7B-C1538C99641B}" type="presOf" srcId="{6E22747B-F925-4929-B5BB-6736BE2BC36A}" destId="{69431030-2C2F-401C-A5EC-FCA947DD22ED}" srcOrd="0" destOrd="2" presId="urn:microsoft.com/office/officeart/2018/5/layout/CenteredIconLabelDescriptionList"/>
    <dgm:cxn modelId="{D1D3BEBE-9696-4BBD-93C5-AEC381BEDF97}" srcId="{42611FD9-86B6-4A52-8E9B-3EB6B30D99BA}" destId="{B985F62E-7327-4A7D-AAD9-B5E3CAC36223}" srcOrd="1" destOrd="0" parTransId="{6C01DA56-3DD4-48AA-A300-76C0056CBCC6}" sibTransId="{21D0C297-2404-489C-8AD3-6D09D54D60CE}"/>
    <dgm:cxn modelId="{040CD2CA-0A7F-47FC-A544-8DC92A1B9920}" srcId="{E6E1C605-15A9-47D9-A5B0-65F415092608}" destId="{49DB5D6B-5890-40F7-B92F-85BDB05E01E0}" srcOrd="0" destOrd="0" parTransId="{6DE4F146-01A0-4CEF-AF60-0620562B8364}" sibTransId="{9654918A-B26F-495B-940A-2F8A91C87FB2}"/>
    <dgm:cxn modelId="{2F0DACE6-695C-4AFB-8FC4-6FAC4130CD5A}" srcId="{B985F62E-7327-4A7D-AAD9-B5E3CAC36223}" destId="{F9EC42C2-3116-4AF0-9093-17C2679B783B}" srcOrd="1" destOrd="0" parTransId="{1EE5FF82-525A-499E-9AEC-F694434F6478}" sibTransId="{27B0A2F8-8463-45F3-A4D4-752C912C1218}"/>
    <dgm:cxn modelId="{A07D8BEE-7B38-4418-80C0-AF0F5D19DB18}" srcId="{B985F62E-7327-4A7D-AAD9-B5E3CAC36223}" destId="{5225FE4D-22E8-4DD2-BD21-F6C7C4B1BF9D}" srcOrd="0" destOrd="0" parTransId="{7D720995-E95D-432A-94F5-6369DA942CE8}" sibTransId="{65ABE8C8-0F42-44CB-B1BA-85DC2B24F912}"/>
    <dgm:cxn modelId="{578321EC-0143-42D0-92F1-80726AB32AF8}" type="presParOf" srcId="{DEEBBA21-FA18-4296-9743-6AA29D990E0D}" destId="{790A239F-AD42-40E4-9695-4AEC85431B72}" srcOrd="0" destOrd="0" presId="urn:microsoft.com/office/officeart/2018/5/layout/CenteredIconLabelDescriptionList"/>
    <dgm:cxn modelId="{CAF1C22C-8D95-4854-9908-7415CA3DCFBF}" type="presParOf" srcId="{790A239F-AD42-40E4-9695-4AEC85431B72}" destId="{73561D6B-AA74-4581-A944-D8069229A5ED}" srcOrd="0" destOrd="0" presId="urn:microsoft.com/office/officeart/2018/5/layout/CenteredIconLabelDescriptionList"/>
    <dgm:cxn modelId="{2211D6C8-66A7-4A06-A20A-F7D5843EE7C7}" type="presParOf" srcId="{790A239F-AD42-40E4-9695-4AEC85431B72}" destId="{FA525382-F98F-451A-9438-DB2C397FF13B}" srcOrd="1" destOrd="0" presId="urn:microsoft.com/office/officeart/2018/5/layout/CenteredIconLabelDescriptionList"/>
    <dgm:cxn modelId="{5A275CF9-58F7-4A8E-B258-681C552E1B53}" type="presParOf" srcId="{790A239F-AD42-40E4-9695-4AEC85431B72}" destId="{68515220-25BB-45A0-909B-FDB96C374005}" srcOrd="2" destOrd="0" presId="urn:microsoft.com/office/officeart/2018/5/layout/CenteredIconLabelDescriptionList"/>
    <dgm:cxn modelId="{4039EA7F-0837-4B21-9A89-2D68E83CD713}" type="presParOf" srcId="{790A239F-AD42-40E4-9695-4AEC85431B72}" destId="{4D66BC51-8362-4182-89EA-6A7335FFCB28}" srcOrd="3" destOrd="0" presId="urn:microsoft.com/office/officeart/2018/5/layout/CenteredIconLabelDescriptionList"/>
    <dgm:cxn modelId="{B2528BE6-97F5-4053-B82C-580E6C316289}" type="presParOf" srcId="{790A239F-AD42-40E4-9695-4AEC85431B72}" destId="{AF0C690B-7ACF-4AF9-A31C-FD96AC3FADFF}" srcOrd="4" destOrd="0" presId="urn:microsoft.com/office/officeart/2018/5/layout/CenteredIconLabelDescriptionList"/>
    <dgm:cxn modelId="{85CC905A-EE0E-4124-A9CE-E7DC95FCE316}" type="presParOf" srcId="{DEEBBA21-FA18-4296-9743-6AA29D990E0D}" destId="{78F57DD4-92EC-41B9-8A2C-D48E60E96CBE}" srcOrd="1" destOrd="0" presId="urn:microsoft.com/office/officeart/2018/5/layout/CenteredIconLabelDescriptionList"/>
    <dgm:cxn modelId="{53496F63-033B-48B8-AE8C-7D2C22BA7565}" type="presParOf" srcId="{DEEBBA21-FA18-4296-9743-6AA29D990E0D}" destId="{9BEE3BB5-C608-467C-9728-9F91F9998C62}" srcOrd="2" destOrd="0" presId="urn:microsoft.com/office/officeart/2018/5/layout/CenteredIconLabelDescriptionList"/>
    <dgm:cxn modelId="{9CA95B1D-9AC9-40BD-93B9-4B3A2DBDE175}" type="presParOf" srcId="{9BEE3BB5-C608-467C-9728-9F91F9998C62}" destId="{A81F41C7-CE19-426E-B159-664342166B10}" srcOrd="0" destOrd="0" presId="urn:microsoft.com/office/officeart/2018/5/layout/CenteredIconLabelDescriptionList"/>
    <dgm:cxn modelId="{260F0BCE-930B-4784-BF04-AB17FD852946}" type="presParOf" srcId="{9BEE3BB5-C608-467C-9728-9F91F9998C62}" destId="{94F3035C-5860-4A88-BF39-2CB64D4A73D1}" srcOrd="1" destOrd="0" presId="urn:microsoft.com/office/officeart/2018/5/layout/CenteredIconLabelDescriptionList"/>
    <dgm:cxn modelId="{98C40FFF-F675-4747-841B-7BFB75B7133A}" type="presParOf" srcId="{9BEE3BB5-C608-467C-9728-9F91F9998C62}" destId="{18C0F038-0FF1-4EC3-A9C9-C6300D5A0701}" srcOrd="2" destOrd="0" presId="urn:microsoft.com/office/officeart/2018/5/layout/CenteredIconLabelDescriptionList"/>
    <dgm:cxn modelId="{BD655051-A1D9-41EB-9ABD-2103838476BE}" type="presParOf" srcId="{9BEE3BB5-C608-467C-9728-9F91F9998C62}" destId="{68728B18-FF1C-435E-868E-11D728F651C2}" srcOrd="3" destOrd="0" presId="urn:microsoft.com/office/officeart/2018/5/layout/CenteredIconLabelDescriptionList"/>
    <dgm:cxn modelId="{A6E80326-33C7-4B59-B126-4E70F7A5FAEB}" type="presParOf" srcId="{9BEE3BB5-C608-467C-9728-9F91F9998C62}" destId="{0A9B1294-3D12-4E2D-8CE8-2A55B8D2CF34}" srcOrd="4" destOrd="0" presId="urn:microsoft.com/office/officeart/2018/5/layout/CenteredIconLabelDescriptionList"/>
    <dgm:cxn modelId="{D2AB96C7-A653-40F3-8718-AB226EA54D26}" type="presParOf" srcId="{DEEBBA21-FA18-4296-9743-6AA29D990E0D}" destId="{FA120F78-4375-4A26-ADC5-FB37EF99E448}" srcOrd="3" destOrd="0" presId="urn:microsoft.com/office/officeart/2018/5/layout/CenteredIconLabelDescriptionList"/>
    <dgm:cxn modelId="{4CAA1F65-A50A-41F7-B1C4-A801B1EA8AA5}" type="presParOf" srcId="{DEEBBA21-FA18-4296-9743-6AA29D990E0D}" destId="{15CAEDA4-4519-4BF3-A8CC-81B2B3123AD3}" srcOrd="4" destOrd="0" presId="urn:microsoft.com/office/officeart/2018/5/layout/CenteredIconLabelDescriptionList"/>
    <dgm:cxn modelId="{5F2E4DBA-57BC-43D9-AD33-D90636CB491B}" type="presParOf" srcId="{15CAEDA4-4519-4BF3-A8CC-81B2B3123AD3}" destId="{2755EEAE-CC35-41F8-9B7E-A67594E0A595}" srcOrd="0" destOrd="0" presId="urn:microsoft.com/office/officeart/2018/5/layout/CenteredIconLabelDescriptionList"/>
    <dgm:cxn modelId="{E81767A4-0E42-4932-B52F-9F2C38E63A9C}" type="presParOf" srcId="{15CAEDA4-4519-4BF3-A8CC-81B2B3123AD3}" destId="{BA0CAAD6-A90E-4ADF-A4C4-5D180E4C11B4}" srcOrd="1" destOrd="0" presId="urn:microsoft.com/office/officeart/2018/5/layout/CenteredIconLabelDescriptionList"/>
    <dgm:cxn modelId="{F8F53114-5BB0-479B-944F-F1D1CFE69B2F}" type="presParOf" srcId="{15CAEDA4-4519-4BF3-A8CC-81B2B3123AD3}" destId="{559C32CA-5945-47DC-88BE-4DE684B3BA19}" srcOrd="2" destOrd="0" presId="urn:microsoft.com/office/officeart/2018/5/layout/CenteredIconLabelDescriptionList"/>
    <dgm:cxn modelId="{48007DB7-8B8F-42A7-948C-C137D78551FD}" type="presParOf" srcId="{15CAEDA4-4519-4BF3-A8CC-81B2B3123AD3}" destId="{12A4C648-3E47-4BFF-834D-06490ACD52BF}" srcOrd="3" destOrd="0" presId="urn:microsoft.com/office/officeart/2018/5/layout/CenteredIconLabelDescriptionList"/>
    <dgm:cxn modelId="{22B29F1D-BD06-42A5-82AD-1CB4B22CE7BD}" type="presParOf" srcId="{15CAEDA4-4519-4BF3-A8CC-81B2B3123AD3}" destId="{69431030-2C2F-401C-A5EC-FCA947DD22ED}"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C3501A8-A30F-4F51-9B5F-82A22C930992}"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49336B8-5067-4136-9D12-E5C0A9AB2305}">
      <dgm:prSet/>
      <dgm:spPr/>
      <dgm:t>
        <a:bodyPr/>
        <a:lstStyle/>
        <a:p>
          <a:r>
            <a:rPr lang="en-US" b="0" i="0"/>
            <a:t>NLP's role in understanding and creating human language.</a:t>
          </a:r>
          <a:endParaRPr lang="en-US"/>
        </a:p>
      </dgm:t>
    </dgm:pt>
    <dgm:pt modelId="{ACD86A93-1D44-487E-9B3E-CA53A84CBC30}" type="parTrans" cxnId="{DDFB1257-2770-4E1C-991E-AA400167C6F8}">
      <dgm:prSet/>
      <dgm:spPr/>
      <dgm:t>
        <a:bodyPr/>
        <a:lstStyle/>
        <a:p>
          <a:endParaRPr lang="en-US"/>
        </a:p>
      </dgm:t>
    </dgm:pt>
    <dgm:pt modelId="{37E8AF52-98D0-48D6-93F7-30B8C217D703}" type="sibTrans" cxnId="{DDFB1257-2770-4E1C-991E-AA400167C6F8}">
      <dgm:prSet/>
      <dgm:spPr/>
      <dgm:t>
        <a:bodyPr/>
        <a:lstStyle/>
        <a:p>
          <a:endParaRPr lang="en-US"/>
        </a:p>
      </dgm:t>
    </dgm:pt>
    <dgm:pt modelId="{F29F2752-B5D1-47A8-AAB1-2502C42C7279}">
      <dgm:prSet/>
      <dgm:spPr/>
      <dgm:t>
        <a:bodyPr/>
        <a:lstStyle/>
        <a:p>
          <a:r>
            <a:rPr lang="en-US" b="0" i="0"/>
            <a:t>Use of RL in sequential decision-making processes in NLP tasks.</a:t>
          </a:r>
          <a:endParaRPr lang="en-US"/>
        </a:p>
      </dgm:t>
    </dgm:pt>
    <dgm:pt modelId="{2FB07095-0883-4749-A61B-3432BB29D9FF}" type="parTrans" cxnId="{719B6B37-12AD-4A43-9B29-53E9628C070B}">
      <dgm:prSet/>
      <dgm:spPr/>
      <dgm:t>
        <a:bodyPr/>
        <a:lstStyle/>
        <a:p>
          <a:endParaRPr lang="en-US"/>
        </a:p>
      </dgm:t>
    </dgm:pt>
    <dgm:pt modelId="{D367CFF2-5B3C-4871-916C-A4BBB0E3E796}" type="sibTrans" cxnId="{719B6B37-12AD-4A43-9B29-53E9628C070B}">
      <dgm:prSet/>
      <dgm:spPr/>
      <dgm:t>
        <a:bodyPr/>
        <a:lstStyle/>
        <a:p>
          <a:endParaRPr lang="en-US"/>
        </a:p>
      </dgm:t>
    </dgm:pt>
    <dgm:pt modelId="{F51C4FDE-A1B8-4F8D-91D8-CC3F89635166}">
      <dgm:prSet/>
      <dgm:spPr/>
      <dgm:t>
        <a:bodyPr/>
        <a:lstStyle/>
        <a:p>
          <a:r>
            <a:rPr lang="en-US" b="0" i="0"/>
            <a:t>Challenges faced by RL in NLP, including data requirements and adaptability issues​</a:t>
          </a:r>
          <a:endParaRPr lang="en-US"/>
        </a:p>
      </dgm:t>
    </dgm:pt>
    <dgm:pt modelId="{8A38AB77-0FF3-4C46-A95B-135CDD268FD3}" type="parTrans" cxnId="{E7B835EF-E210-4A28-8A8E-392A88F78101}">
      <dgm:prSet/>
      <dgm:spPr/>
      <dgm:t>
        <a:bodyPr/>
        <a:lstStyle/>
        <a:p>
          <a:endParaRPr lang="en-US"/>
        </a:p>
      </dgm:t>
    </dgm:pt>
    <dgm:pt modelId="{31571C58-505C-47FF-8F87-B58A4D31124E}" type="sibTrans" cxnId="{E7B835EF-E210-4A28-8A8E-392A88F78101}">
      <dgm:prSet/>
      <dgm:spPr/>
      <dgm:t>
        <a:bodyPr/>
        <a:lstStyle/>
        <a:p>
          <a:endParaRPr lang="en-US"/>
        </a:p>
      </dgm:t>
    </dgm:pt>
    <dgm:pt modelId="{2E0E4074-82AB-4313-A9F8-D8EB63CEEF78}" type="pres">
      <dgm:prSet presAssocID="{CC3501A8-A30F-4F51-9B5F-82A22C930992}" presName="linear" presStyleCnt="0">
        <dgm:presLayoutVars>
          <dgm:animLvl val="lvl"/>
          <dgm:resizeHandles val="exact"/>
        </dgm:presLayoutVars>
      </dgm:prSet>
      <dgm:spPr/>
    </dgm:pt>
    <dgm:pt modelId="{D3A6E795-C0E1-4CD2-97E3-3E74963273CE}" type="pres">
      <dgm:prSet presAssocID="{349336B8-5067-4136-9D12-E5C0A9AB2305}" presName="parentText" presStyleLbl="node1" presStyleIdx="0" presStyleCnt="3">
        <dgm:presLayoutVars>
          <dgm:chMax val="0"/>
          <dgm:bulletEnabled val="1"/>
        </dgm:presLayoutVars>
      </dgm:prSet>
      <dgm:spPr/>
    </dgm:pt>
    <dgm:pt modelId="{7B407FDB-23A7-421A-B09D-350E0CE5C5C5}" type="pres">
      <dgm:prSet presAssocID="{37E8AF52-98D0-48D6-93F7-30B8C217D703}" presName="spacer" presStyleCnt="0"/>
      <dgm:spPr/>
    </dgm:pt>
    <dgm:pt modelId="{50684B7D-B689-4402-AC1F-B50DE77D32CA}" type="pres">
      <dgm:prSet presAssocID="{F29F2752-B5D1-47A8-AAB1-2502C42C7279}" presName="parentText" presStyleLbl="node1" presStyleIdx="1" presStyleCnt="3">
        <dgm:presLayoutVars>
          <dgm:chMax val="0"/>
          <dgm:bulletEnabled val="1"/>
        </dgm:presLayoutVars>
      </dgm:prSet>
      <dgm:spPr/>
    </dgm:pt>
    <dgm:pt modelId="{72A793ED-BAC1-4280-8A07-6EAC369A7978}" type="pres">
      <dgm:prSet presAssocID="{D367CFF2-5B3C-4871-916C-A4BBB0E3E796}" presName="spacer" presStyleCnt="0"/>
      <dgm:spPr/>
    </dgm:pt>
    <dgm:pt modelId="{F07E9F40-8954-4B4A-A2FD-2E032B1AD047}" type="pres">
      <dgm:prSet presAssocID="{F51C4FDE-A1B8-4F8D-91D8-CC3F89635166}" presName="parentText" presStyleLbl="node1" presStyleIdx="2" presStyleCnt="3">
        <dgm:presLayoutVars>
          <dgm:chMax val="0"/>
          <dgm:bulletEnabled val="1"/>
        </dgm:presLayoutVars>
      </dgm:prSet>
      <dgm:spPr/>
    </dgm:pt>
  </dgm:ptLst>
  <dgm:cxnLst>
    <dgm:cxn modelId="{6010D200-ECE6-46DA-BBD4-64128D403265}" type="presOf" srcId="{F29F2752-B5D1-47A8-AAB1-2502C42C7279}" destId="{50684B7D-B689-4402-AC1F-B50DE77D32CA}" srcOrd="0" destOrd="0" presId="urn:microsoft.com/office/officeart/2005/8/layout/vList2"/>
    <dgm:cxn modelId="{CDF13218-797A-40BE-A7E9-AA63C7B9060C}" type="presOf" srcId="{CC3501A8-A30F-4F51-9B5F-82A22C930992}" destId="{2E0E4074-82AB-4313-A9F8-D8EB63CEEF78}" srcOrd="0" destOrd="0" presId="urn:microsoft.com/office/officeart/2005/8/layout/vList2"/>
    <dgm:cxn modelId="{719B6B37-12AD-4A43-9B29-53E9628C070B}" srcId="{CC3501A8-A30F-4F51-9B5F-82A22C930992}" destId="{F29F2752-B5D1-47A8-AAB1-2502C42C7279}" srcOrd="1" destOrd="0" parTransId="{2FB07095-0883-4749-A61B-3432BB29D9FF}" sibTransId="{D367CFF2-5B3C-4871-916C-A4BBB0E3E796}"/>
    <dgm:cxn modelId="{DDFB1257-2770-4E1C-991E-AA400167C6F8}" srcId="{CC3501A8-A30F-4F51-9B5F-82A22C930992}" destId="{349336B8-5067-4136-9D12-E5C0A9AB2305}" srcOrd="0" destOrd="0" parTransId="{ACD86A93-1D44-487E-9B3E-CA53A84CBC30}" sibTransId="{37E8AF52-98D0-48D6-93F7-30B8C217D703}"/>
    <dgm:cxn modelId="{9C8FF583-9276-4253-94C2-A665D2975F38}" type="presOf" srcId="{349336B8-5067-4136-9D12-E5C0A9AB2305}" destId="{D3A6E795-C0E1-4CD2-97E3-3E74963273CE}" srcOrd="0" destOrd="0" presId="urn:microsoft.com/office/officeart/2005/8/layout/vList2"/>
    <dgm:cxn modelId="{9DE615AF-6019-45A2-BCCD-AF672A1BB1AB}" type="presOf" srcId="{F51C4FDE-A1B8-4F8D-91D8-CC3F89635166}" destId="{F07E9F40-8954-4B4A-A2FD-2E032B1AD047}" srcOrd="0" destOrd="0" presId="urn:microsoft.com/office/officeart/2005/8/layout/vList2"/>
    <dgm:cxn modelId="{E7B835EF-E210-4A28-8A8E-392A88F78101}" srcId="{CC3501A8-A30F-4F51-9B5F-82A22C930992}" destId="{F51C4FDE-A1B8-4F8D-91D8-CC3F89635166}" srcOrd="2" destOrd="0" parTransId="{8A38AB77-0FF3-4C46-A95B-135CDD268FD3}" sibTransId="{31571C58-505C-47FF-8F87-B58A4D31124E}"/>
    <dgm:cxn modelId="{6E2A498D-9F31-4AEF-A8B0-B2E53796C842}" type="presParOf" srcId="{2E0E4074-82AB-4313-A9F8-D8EB63CEEF78}" destId="{D3A6E795-C0E1-4CD2-97E3-3E74963273CE}" srcOrd="0" destOrd="0" presId="urn:microsoft.com/office/officeart/2005/8/layout/vList2"/>
    <dgm:cxn modelId="{CCBA7A40-37C6-43CC-B8A2-8AE0E767665C}" type="presParOf" srcId="{2E0E4074-82AB-4313-A9F8-D8EB63CEEF78}" destId="{7B407FDB-23A7-421A-B09D-350E0CE5C5C5}" srcOrd="1" destOrd="0" presId="urn:microsoft.com/office/officeart/2005/8/layout/vList2"/>
    <dgm:cxn modelId="{41690CF3-1FAC-4A3E-8731-26F6BAF588DF}" type="presParOf" srcId="{2E0E4074-82AB-4313-A9F8-D8EB63CEEF78}" destId="{50684B7D-B689-4402-AC1F-B50DE77D32CA}" srcOrd="2" destOrd="0" presId="urn:microsoft.com/office/officeart/2005/8/layout/vList2"/>
    <dgm:cxn modelId="{01B0A555-6159-48BB-9963-6B1184B8CA4E}" type="presParOf" srcId="{2E0E4074-82AB-4313-A9F8-D8EB63CEEF78}" destId="{72A793ED-BAC1-4280-8A07-6EAC369A7978}" srcOrd="3" destOrd="0" presId="urn:microsoft.com/office/officeart/2005/8/layout/vList2"/>
    <dgm:cxn modelId="{FA945AC8-0C6B-49FA-A295-EBE63EFB418B}" type="presParOf" srcId="{2E0E4074-82AB-4313-A9F8-D8EB63CEEF78}" destId="{F07E9F40-8954-4B4A-A2FD-2E032B1AD04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DC8E6D-F181-491D-91A0-F52D927F7AF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F9A2DD7-FE84-4BCF-8A9E-655777686F70}">
      <dgm:prSet/>
      <dgm:spPr/>
      <dgm:t>
        <a:bodyPr/>
        <a:lstStyle/>
        <a:p>
          <a:pPr>
            <a:defRPr cap="all"/>
          </a:pPr>
          <a:r>
            <a:rPr lang="en-US" b="0" i="0"/>
            <a:t>Definition and purposes of QA systems.</a:t>
          </a:r>
          <a:endParaRPr lang="en-US"/>
        </a:p>
      </dgm:t>
    </dgm:pt>
    <dgm:pt modelId="{47766F57-DC0F-4584-B962-A7EB83C6C666}" type="parTrans" cxnId="{CF549AE0-E783-49E3-8733-318C170547F0}">
      <dgm:prSet/>
      <dgm:spPr/>
      <dgm:t>
        <a:bodyPr/>
        <a:lstStyle/>
        <a:p>
          <a:endParaRPr lang="en-US"/>
        </a:p>
      </dgm:t>
    </dgm:pt>
    <dgm:pt modelId="{9C38A411-AF95-47C1-9D0C-1BC6CD4B6EAE}" type="sibTrans" cxnId="{CF549AE0-E783-49E3-8733-318C170547F0}">
      <dgm:prSet/>
      <dgm:spPr/>
      <dgm:t>
        <a:bodyPr/>
        <a:lstStyle/>
        <a:p>
          <a:endParaRPr lang="en-US"/>
        </a:p>
      </dgm:t>
    </dgm:pt>
    <dgm:pt modelId="{363BFADA-3A54-44EC-A034-D5261E32DD07}">
      <dgm:prSet/>
      <dgm:spPr/>
      <dgm:t>
        <a:bodyPr/>
        <a:lstStyle/>
        <a:p>
          <a:pPr>
            <a:defRPr cap="all"/>
          </a:pPr>
          <a:r>
            <a:rPr lang="en-US" b="0" i="0"/>
            <a:t>Importance of data collection, information retrieval, and continuous learning in healthcare QA.</a:t>
          </a:r>
          <a:endParaRPr lang="en-US"/>
        </a:p>
      </dgm:t>
    </dgm:pt>
    <dgm:pt modelId="{4788F288-F1AA-470D-A681-3E885F61F054}" type="parTrans" cxnId="{E1B14A76-1AB2-4DCE-A535-91FF1080E27F}">
      <dgm:prSet/>
      <dgm:spPr/>
      <dgm:t>
        <a:bodyPr/>
        <a:lstStyle/>
        <a:p>
          <a:endParaRPr lang="en-US"/>
        </a:p>
      </dgm:t>
    </dgm:pt>
    <dgm:pt modelId="{A83460CB-881B-41FD-9595-E79767D71AC9}" type="sibTrans" cxnId="{E1B14A76-1AB2-4DCE-A535-91FF1080E27F}">
      <dgm:prSet/>
      <dgm:spPr/>
      <dgm:t>
        <a:bodyPr/>
        <a:lstStyle/>
        <a:p>
          <a:endParaRPr lang="en-US"/>
        </a:p>
      </dgm:t>
    </dgm:pt>
    <dgm:pt modelId="{8772BDF6-2C60-4FC0-B039-0F986236355B}">
      <dgm:prSet/>
      <dgm:spPr/>
      <dgm:t>
        <a:bodyPr/>
        <a:lstStyle/>
        <a:p>
          <a:pPr>
            <a:defRPr cap="all"/>
          </a:pPr>
          <a:r>
            <a:rPr lang="en-US" b="0" i="0"/>
            <a:t>Notable QA systems like IBM Watson for Oncology and their roles in healthcare</a:t>
          </a:r>
          <a:endParaRPr lang="en-US"/>
        </a:p>
      </dgm:t>
    </dgm:pt>
    <dgm:pt modelId="{CCFEA332-756F-44CF-ACC7-6DC086C09929}" type="parTrans" cxnId="{36237A78-5382-4D46-A212-E399BC235C0E}">
      <dgm:prSet/>
      <dgm:spPr/>
      <dgm:t>
        <a:bodyPr/>
        <a:lstStyle/>
        <a:p>
          <a:endParaRPr lang="en-US"/>
        </a:p>
      </dgm:t>
    </dgm:pt>
    <dgm:pt modelId="{EC0DC350-AF7F-4CDB-B298-EFD4CDF01DC4}" type="sibTrans" cxnId="{36237A78-5382-4D46-A212-E399BC235C0E}">
      <dgm:prSet/>
      <dgm:spPr/>
      <dgm:t>
        <a:bodyPr/>
        <a:lstStyle/>
        <a:p>
          <a:endParaRPr lang="en-US"/>
        </a:p>
      </dgm:t>
    </dgm:pt>
    <dgm:pt modelId="{2F01529C-F64B-4920-91AD-6FFDD835755C}" type="pres">
      <dgm:prSet presAssocID="{4BDC8E6D-F181-491D-91A0-F52D927F7AF5}" presName="root" presStyleCnt="0">
        <dgm:presLayoutVars>
          <dgm:dir/>
          <dgm:resizeHandles val="exact"/>
        </dgm:presLayoutVars>
      </dgm:prSet>
      <dgm:spPr/>
    </dgm:pt>
    <dgm:pt modelId="{FF9200AB-3950-4752-B589-FE8D3A5F288E}" type="pres">
      <dgm:prSet presAssocID="{5F9A2DD7-FE84-4BCF-8A9E-655777686F70}" presName="compNode" presStyleCnt="0"/>
      <dgm:spPr/>
    </dgm:pt>
    <dgm:pt modelId="{6094A2FB-2D24-4C20-A2D6-D3156203B4D2}" type="pres">
      <dgm:prSet presAssocID="{5F9A2DD7-FE84-4BCF-8A9E-655777686F70}" presName="iconBgRect" presStyleLbl="bgShp" presStyleIdx="0" presStyleCnt="3"/>
      <dgm:spPr>
        <a:prstGeom prst="round2DiagRect">
          <a:avLst>
            <a:gd name="adj1" fmla="val 29727"/>
            <a:gd name="adj2" fmla="val 0"/>
          </a:avLst>
        </a:prstGeom>
      </dgm:spPr>
    </dgm:pt>
    <dgm:pt modelId="{AB1D0E6B-3914-48E8-B73F-A871590FB25A}" type="pres">
      <dgm:prSet presAssocID="{5F9A2DD7-FE84-4BCF-8A9E-655777686F7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0D910732-FE66-4698-B219-68AEBC2923CE}" type="pres">
      <dgm:prSet presAssocID="{5F9A2DD7-FE84-4BCF-8A9E-655777686F70}" presName="spaceRect" presStyleCnt="0"/>
      <dgm:spPr/>
    </dgm:pt>
    <dgm:pt modelId="{37FE47D6-1FAB-4868-B2DB-D0BD9A01D50D}" type="pres">
      <dgm:prSet presAssocID="{5F9A2DD7-FE84-4BCF-8A9E-655777686F70}" presName="textRect" presStyleLbl="revTx" presStyleIdx="0" presStyleCnt="3">
        <dgm:presLayoutVars>
          <dgm:chMax val="1"/>
          <dgm:chPref val="1"/>
        </dgm:presLayoutVars>
      </dgm:prSet>
      <dgm:spPr/>
    </dgm:pt>
    <dgm:pt modelId="{DCF5F207-5294-48BD-A3A5-474CC3BE1B90}" type="pres">
      <dgm:prSet presAssocID="{9C38A411-AF95-47C1-9D0C-1BC6CD4B6EAE}" presName="sibTrans" presStyleCnt="0"/>
      <dgm:spPr/>
    </dgm:pt>
    <dgm:pt modelId="{F3B0EC67-CC09-4C27-A54F-37F5A56942A5}" type="pres">
      <dgm:prSet presAssocID="{363BFADA-3A54-44EC-A034-D5261E32DD07}" presName="compNode" presStyleCnt="0"/>
      <dgm:spPr/>
    </dgm:pt>
    <dgm:pt modelId="{2D8B1E75-487F-4B50-95E6-9D6386D4DFD9}" type="pres">
      <dgm:prSet presAssocID="{363BFADA-3A54-44EC-A034-D5261E32DD07}" presName="iconBgRect" presStyleLbl="bgShp" presStyleIdx="1" presStyleCnt="3"/>
      <dgm:spPr>
        <a:prstGeom prst="round2DiagRect">
          <a:avLst>
            <a:gd name="adj1" fmla="val 29727"/>
            <a:gd name="adj2" fmla="val 0"/>
          </a:avLst>
        </a:prstGeom>
      </dgm:spPr>
    </dgm:pt>
    <dgm:pt modelId="{FA0F0E7B-3CD3-4631-8B63-2A216902F859}" type="pres">
      <dgm:prSet presAssocID="{363BFADA-3A54-44EC-A034-D5261E32DD0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84C31AE9-4A93-4A29-AAD0-8631A63D5F7B}" type="pres">
      <dgm:prSet presAssocID="{363BFADA-3A54-44EC-A034-D5261E32DD07}" presName="spaceRect" presStyleCnt="0"/>
      <dgm:spPr/>
    </dgm:pt>
    <dgm:pt modelId="{B3E98B8B-4D9C-4BEB-BFEF-327A69675E71}" type="pres">
      <dgm:prSet presAssocID="{363BFADA-3A54-44EC-A034-D5261E32DD07}" presName="textRect" presStyleLbl="revTx" presStyleIdx="1" presStyleCnt="3">
        <dgm:presLayoutVars>
          <dgm:chMax val="1"/>
          <dgm:chPref val="1"/>
        </dgm:presLayoutVars>
      </dgm:prSet>
      <dgm:spPr/>
    </dgm:pt>
    <dgm:pt modelId="{11541DCC-101C-478B-8A22-D1F8A13AA7CF}" type="pres">
      <dgm:prSet presAssocID="{A83460CB-881B-41FD-9595-E79767D71AC9}" presName="sibTrans" presStyleCnt="0"/>
      <dgm:spPr/>
    </dgm:pt>
    <dgm:pt modelId="{C21905AE-46F5-4350-94AF-D24BFF4D2B0F}" type="pres">
      <dgm:prSet presAssocID="{8772BDF6-2C60-4FC0-B039-0F986236355B}" presName="compNode" presStyleCnt="0"/>
      <dgm:spPr/>
    </dgm:pt>
    <dgm:pt modelId="{3FC40A65-E2CD-48D7-999B-364457DE5E1E}" type="pres">
      <dgm:prSet presAssocID="{8772BDF6-2C60-4FC0-B039-0F986236355B}" presName="iconBgRect" presStyleLbl="bgShp" presStyleIdx="2" presStyleCnt="3"/>
      <dgm:spPr>
        <a:prstGeom prst="round2DiagRect">
          <a:avLst>
            <a:gd name="adj1" fmla="val 29727"/>
            <a:gd name="adj2" fmla="val 0"/>
          </a:avLst>
        </a:prstGeom>
      </dgm:spPr>
    </dgm:pt>
    <dgm:pt modelId="{BA3D8AFC-D178-4856-8D48-67512CA3E6F9}" type="pres">
      <dgm:prSet presAssocID="{8772BDF6-2C60-4FC0-B039-0F986236355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ethoscope"/>
        </a:ext>
      </dgm:extLst>
    </dgm:pt>
    <dgm:pt modelId="{BB188EAB-2BD1-48EF-8DAE-3658FEE8DDE3}" type="pres">
      <dgm:prSet presAssocID="{8772BDF6-2C60-4FC0-B039-0F986236355B}" presName="spaceRect" presStyleCnt="0"/>
      <dgm:spPr/>
    </dgm:pt>
    <dgm:pt modelId="{637AFFB5-6B37-4B0D-8337-18CA15C845FE}" type="pres">
      <dgm:prSet presAssocID="{8772BDF6-2C60-4FC0-B039-0F986236355B}" presName="textRect" presStyleLbl="revTx" presStyleIdx="2" presStyleCnt="3">
        <dgm:presLayoutVars>
          <dgm:chMax val="1"/>
          <dgm:chPref val="1"/>
        </dgm:presLayoutVars>
      </dgm:prSet>
      <dgm:spPr/>
    </dgm:pt>
  </dgm:ptLst>
  <dgm:cxnLst>
    <dgm:cxn modelId="{A285ED5B-C24D-49DB-9048-8C4BB6F7E539}" type="presOf" srcId="{8772BDF6-2C60-4FC0-B039-0F986236355B}" destId="{637AFFB5-6B37-4B0D-8337-18CA15C845FE}" srcOrd="0" destOrd="0" presId="urn:microsoft.com/office/officeart/2018/5/layout/IconLeafLabelList"/>
    <dgm:cxn modelId="{890DF775-B72E-400E-B3E9-C1C78F50A9FC}" type="presOf" srcId="{4BDC8E6D-F181-491D-91A0-F52D927F7AF5}" destId="{2F01529C-F64B-4920-91AD-6FFDD835755C}" srcOrd="0" destOrd="0" presId="urn:microsoft.com/office/officeart/2018/5/layout/IconLeafLabelList"/>
    <dgm:cxn modelId="{E1B14A76-1AB2-4DCE-A535-91FF1080E27F}" srcId="{4BDC8E6D-F181-491D-91A0-F52D927F7AF5}" destId="{363BFADA-3A54-44EC-A034-D5261E32DD07}" srcOrd="1" destOrd="0" parTransId="{4788F288-F1AA-470D-A681-3E885F61F054}" sibTransId="{A83460CB-881B-41FD-9595-E79767D71AC9}"/>
    <dgm:cxn modelId="{36237A78-5382-4D46-A212-E399BC235C0E}" srcId="{4BDC8E6D-F181-491D-91A0-F52D927F7AF5}" destId="{8772BDF6-2C60-4FC0-B039-0F986236355B}" srcOrd="2" destOrd="0" parTransId="{CCFEA332-756F-44CF-ACC7-6DC086C09929}" sibTransId="{EC0DC350-AF7F-4CDB-B298-EFD4CDF01DC4}"/>
    <dgm:cxn modelId="{8A3E5D87-5632-4BBA-BA39-0A2A7A334386}" type="presOf" srcId="{5F9A2DD7-FE84-4BCF-8A9E-655777686F70}" destId="{37FE47D6-1FAB-4868-B2DB-D0BD9A01D50D}" srcOrd="0" destOrd="0" presId="urn:microsoft.com/office/officeart/2018/5/layout/IconLeafLabelList"/>
    <dgm:cxn modelId="{D106D5CA-0637-42B7-9C38-4065710FB5B0}" type="presOf" srcId="{363BFADA-3A54-44EC-A034-D5261E32DD07}" destId="{B3E98B8B-4D9C-4BEB-BFEF-327A69675E71}" srcOrd="0" destOrd="0" presId="urn:microsoft.com/office/officeart/2018/5/layout/IconLeafLabelList"/>
    <dgm:cxn modelId="{CF549AE0-E783-49E3-8733-318C170547F0}" srcId="{4BDC8E6D-F181-491D-91A0-F52D927F7AF5}" destId="{5F9A2DD7-FE84-4BCF-8A9E-655777686F70}" srcOrd="0" destOrd="0" parTransId="{47766F57-DC0F-4584-B962-A7EB83C6C666}" sibTransId="{9C38A411-AF95-47C1-9D0C-1BC6CD4B6EAE}"/>
    <dgm:cxn modelId="{ADDCB2CF-CA65-434D-8B2F-84E6A644DB4F}" type="presParOf" srcId="{2F01529C-F64B-4920-91AD-6FFDD835755C}" destId="{FF9200AB-3950-4752-B589-FE8D3A5F288E}" srcOrd="0" destOrd="0" presId="urn:microsoft.com/office/officeart/2018/5/layout/IconLeafLabelList"/>
    <dgm:cxn modelId="{467A4DB2-FC1A-46A9-8595-4F44C2498BD6}" type="presParOf" srcId="{FF9200AB-3950-4752-B589-FE8D3A5F288E}" destId="{6094A2FB-2D24-4C20-A2D6-D3156203B4D2}" srcOrd="0" destOrd="0" presId="urn:microsoft.com/office/officeart/2018/5/layout/IconLeafLabelList"/>
    <dgm:cxn modelId="{94EABD70-014B-4E5A-94E8-6F05A7989501}" type="presParOf" srcId="{FF9200AB-3950-4752-B589-FE8D3A5F288E}" destId="{AB1D0E6B-3914-48E8-B73F-A871590FB25A}" srcOrd="1" destOrd="0" presId="urn:microsoft.com/office/officeart/2018/5/layout/IconLeafLabelList"/>
    <dgm:cxn modelId="{A4BBD151-F9D1-4ED1-8ACC-7A9C42EF7F66}" type="presParOf" srcId="{FF9200AB-3950-4752-B589-FE8D3A5F288E}" destId="{0D910732-FE66-4698-B219-68AEBC2923CE}" srcOrd="2" destOrd="0" presId="urn:microsoft.com/office/officeart/2018/5/layout/IconLeafLabelList"/>
    <dgm:cxn modelId="{FF9493AE-4D58-436F-8F76-B71EA83EB339}" type="presParOf" srcId="{FF9200AB-3950-4752-B589-FE8D3A5F288E}" destId="{37FE47D6-1FAB-4868-B2DB-D0BD9A01D50D}" srcOrd="3" destOrd="0" presId="urn:microsoft.com/office/officeart/2018/5/layout/IconLeafLabelList"/>
    <dgm:cxn modelId="{435C949A-CAA4-4A59-9789-5A2BAB3FF95F}" type="presParOf" srcId="{2F01529C-F64B-4920-91AD-6FFDD835755C}" destId="{DCF5F207-5294-48BD-A3A5-474CC3BE1B90}" srcOrd="1" destOrd="0" presId="urn:microsoft.com/office/officeart/2018/5/layout/IconLeafLabelList"/>
    <dgm:cxn modelId="{A01298D5-B9E0-4D8F-89DC-CF5C4C99FE92}" type="presParOf" srcId="{2F01529C-F64B-4920-91AD-6FFDD835755C}" destId="{F3B0EC67-CC09-4C27-A54F-37F5A56942A5}" srcOrd="2" destOrd="0" presId="urn:microsoft.com/office/officeart/2018/5/layout/IconLeafLabelList"/>
    <dgm:cxn modelId="{13DCC31E-B6EC-43A5-8CE6-E63141A66B1E}" type="presParOf" srcId="{F3B0EC67-CC09-4C27-A54F-37F5A56942A5}" destId="{2D8B1E75-487F-4B50-95E6-9D6386D4DFD9}" srcOrd="0" destOrd="0" presId="urn:microsoft.com/office/officeart/2018/5/layout/IconLeafLabelList"/>
    <dgm:cxn modelId="{804E05C6-E5C4-45ED-86B2-B83AF7DCEE94}" type="presParOf" srcId="{F3B0EC67-CC09-4C27-A54F-37F5A56942A5}" destId="{FA0F0E7B-3CD3-4631-8B63-2A216902F859}" srcOrd="1" destOrd="0" presId="urn:microsoft.com/office/officeart/2018/5/layout/IconLeafLabelList"/>
    <dgm:cxn modelId="{CFC890AA-41B0-42E8-AFF2-24381544D112}" type="presParOf" srcId="{F3B0EC67-CC09-4C27-A54F-37F5A56942A5}" destId="{84C31AE9-4A93-4A29-AAD0-8631A63D5F7B}" srcOrd="2" destOrd="0" presId="urn:microsoft.com/office/officeart/2018/5/layout/IconLeafLabelList"/>
    <dgm:cxn modelId="{FD550DEA-11A1-44AA-8209-35F2B2F9C97E}" type="presParOf" srcId="{F3B0EC67-CC09-4C27-A54F-37F5A56942A5}" destId="{B3E98B8B-4D9C-4BEB-BFEF-327A69675E71}" srcOrd="3" destOrd="0" presId="urn:microsoft.com/office/officeart/2018/5/layout/IconLeafLabelList"/>
    <dgm:cxn modelId="{EE73C817-19CE-47FC-AD58-E9113E96291D}" type="presParOf" srcId="{2F01529C-F64B-4920-91AD-6FFDD835755C}" destId="{11541DCC-101C-478B-8A22-D1F8A13AA7CF}" srcOrd="3" destOrd="0" presId="urn:microsoft.com/office/officeart/2018/5/layout/IconLeafLabelList"/>
    <dgm:cxn modelId="{EEBF9907-7C8B-49C7-BC3C-7ED9E716BC0F}" type="presParOf" srcId="{2F01529C-F64B-4920-91AD-6FFDD835755C}" destId="{C21905AE-46F5-4350-94AF-D24BFF4D2B0F}" srcOrd="4" destOrd="0" presId="urn:microsoft.com/office/officeart/2018/5/layout/IconLeafLabelList"/>
    <dgm:cxn modelId="{BA25B210-9FFF-4952-A59A-B6A5C3EEBA1E}" type="presParOf" srcId="{C21905AE-46F5-4350-94AF-D24BFF4D2B0F}" destId="{3FC40A65-E2CD-48D7-999B-364457DE5E1E}" srcOrd="0" destOrd="0" presId="urn:microsoft.com/office/officeart/2018/5/layout/IconLeafLabelList"/>
    <dgm:cxn modelId="{D0BD04B3-727F-40C3-ABB6-F95185871AA7}" type="presParOf" srcId="{C21905AE-46F5-4350-94AF-D24BFF4D2B0F}" destId="{BA3D8AFC-D178-4856-8D48-67512CA3E6F9}" srcOrd="1" destOrd="0" presId="urn:microsoft.com/office/officeart/2018/5/layout/IconLeafLabelList"/>
    <dgm:cxn modelId="{46F7E34B-3287-4FD6-9D8B-2435C4AA9E07}" type="presParOf" srcId="{C21905AE-46F5-4350-94AF-D24BFF4D2B0F}" destId="{BB188EAB-2BD1-48EF-8DAE-3658FEE8DDE3}" srcOrd="2" destOrd="0" presId="urn:microsoft.com/office/officeart/2018/5/layout/IconLeafLabelList"/>
    <dgm:cxn modelId="{B293A772-373D-42AF-9409-3207DDD31480}" type="presParOf" srcId="{C21905AE-46F5-4350-94AF-D24BFF4D2B0F}" destId="{637AFFB5-6B37-4B0D-8337-18CA15C845FE}"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B28273-38F3-488B-820D-69A50853A08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A3090E-ED89-48B1-BA59-216DCEE3F692}">
      <dgm:prSet/>
      <dgm:spPr/>
      <dgm:t>
        <a:bodyPr/>
        <a:lstStyle/>
        <a:p>
          <a:r>
            <a:rPr lang="en-US" b="0" i="0"/>
            <a:t>Purpose and methods of text simplification.</a:t>
          </a:r>
          <a:endParaRPr lang="en-US"/>
        </a:p>
      </dgm:t>
    </dgm:pt>
    <dgm:pt modelId="{DEE581F7-5150-4C74-8128-5130A98C4E76}" type="parTrans" cxnId="{5D854238-C70F-4AC8-8C81-AF8919202433}">
      <dgm:prSet/>
      <dgm:spPr/>
      <dgm:t>
        <a:bodyPr/>
        <a:lstStyle/>
        <a:p>
          <a:endParaRPr lang="en-US"/>
        </a:p>
      </dgm:t>
    </dgm:pt>
    <dgm:pt modelId="{41E86192-602B-4CAF-A9D1-BA7976DB1970}" type="sibTrans" cxnId="{5D854238-C70F-4AC8-8C81-AF8919202433}">
      <dgm:prSet/>
      <dgm:spPr/>
      <dgm:t>
        <a:bodyPr/>
        <a:lstStyle/>
        <a:p>
          <a:endParaRPr lang="en-US"/>
        </a:p>
      </dgm:t>
    </dgm:pt>
    <dgm:pt modelId="{1B57D6DC-8C02-428E-8283-70404DBF1A72}">
      <dgm:prSet/>
      <dgm:spPr/>
      <dgm:t>
        <a:bodyPr/>
        <a:lstStyle/>
        <a:p>
          <a:r>
            <a:rPr lang="en-US" b="0" i="0"/>
            <a:t>Information Extraction (IE) in the biomedical domain.</a:t>
          </a:r>
          <a:endParaRPr lang="en-US"/>
        </a:p>
      </dgm:t>
    </dgm:pt>
    <dgm:pt modelId="{E394519B-1AD7-4E9B-B563-1D4E1E27FF6C}" type="parTrans" cxnId="{9ADE8A11-0590-4BD3-968D-BED53752897D}">
      <dgm:prSet/>
      <dgm:spPr/>
      <dgm:t>
        <a:bodyPr/>
        <a:lstStyle/>
        <a:p>
          <a:endParaRPr lang="en-US"/>
        </a:p>
      </dgm:t>
    </dgm:pt>
    <dgm:pt modelId="{CD994747-D97E-4C5A-8E7C-CF2D74919572}" type="sibTrans" cxnId="{9ADE8A11-0590-4BD3-968D-BED53752897D}">
      <dgm:prSet/>
      <dgm:spPr/>
      <dgm:t>
        <a:bodyPr/>
        <a:lstStyle/>
        <a:p>
          <a:endParaRPr lang="en-US"/>
        </a:p>
      </dgm:t>
    </dgm:pt>
    <dgm:pt modelId="{FE7D7DF4-3521-4294-A46B-BF323722B395}">
      <dgm:prSet/>
      <dgm:spPr/>
      <dgm:t>
        <a:bodyPr/>
        <a:lstStyle/>
        <a:p>
          <a:r>
            <a:rPr lang="en-US" b="0" i="0"/>
            <a:t>RL-based approaches for NER and RE, and their applications in complex linguistic structures​</a:t>
          </a:r>
          <a:endParaRPr lang="en-US"/>
        </a:p>
      </dgm:t>
    </dgm:pt>
    <dgm:pt modelId="{F46DAEBE-111F-4100-BCFB-50524E7E290B}" type="parTrans" cxnId="{F2D0EC1C-C17D-442B-B95F-3590E44821E6}">
      <dgm:prSet/>
      <dgm:spPr/>
      <dgm:t>
        <a:bodyPr/>
        <a:lstStyle/>
        <a:p>
          <a:endParaRPr lang="en-US"/>
        </a:p>
      </dgm:t>
    </dgm:pt>
    <dgm:pt modelId="{3A21C4D1-08E3-4BA0-A545-7E51590A36FC}" type="sibTrans" cxnId="{F2D0EC1C-C17D-442B-B95F-3590E44821E6}">
      <dgm:prSet/>
      <dgm:spPr/>
      <dgm:t>
        <a:bodyPr/>
        <a:lstStyle/>
        <a:p>
          <a:endParaRPr lang="en-US"/>
        </a:p>
      </dgm:t>
    </dgm:pt>
    <dgm:pt modelId="{E66782D2-CADF-41F7-9D16-20DFFE137B9A}" type="pres">
      <dgm:prSet presAssocID="{3AB28273-38F3-488B-820D-69A50853A086}" presName="root" presStyleCnt="0">
        <dgm:presLayoutVars>
          <dgm:dir/>
          <dgm:resizeHandles val="exact"/>
        </dgm:presLayoutVars>
      </dgm:prSet>
      <dgm:spPr/>
    </dgm:pt>
    <dgm:pt modelId="{B064C30B-4DC5-4427-820E-F3066584A66C}" type="pres">
      <dgm:prSet presAssocID="{8CA3090E-ED89-48B1-BA59-216DCEE3F692}" presName="compNode" presStyleCnt="0"/>
      <dgm:spPr/>
    </dgm:pt>
    <dgm:pt modelId="{FFB8A981-E11C-47F9-8FFD-7AB2BD91D515}" type="pres">
      <dgm:prSet presAssocID="{8CA3090E-ED89-48B1-BA59-216DCEE3F692}" presName="bgRect" presStyleLbl="bgShp" presStyleIdx="0" presStyleCnt="3"/>
      <dgm:spPr/>
    </dgm:pt>
    <dgm:pt modelId="{BD8FC097-6606-445C-BA15-1AE73210E12B}" type="pres">
      <dgm:prSet presAssocID="{8CA3090E-ED89-48B1-BA59-216DCEE3F6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3EA04C77-F175-485A-A47D-F698E681BC70}" type="pres">
      <dgm:prSet presAssocID="{8CA3090E-ED89-48B1-BA59-216DCEE3F692}" presName="spaceRect" presStyleCnt="0"/>
      <dgm:spPr/>
    </dgm:pt>
    <dgm:pt modelId="{53481B3C-210E-466C-9C87-B01F69DE5739}" type="pres">
      <dgm:prSet presAssocID="{8CA3090E-ED89-48B1-BA59-216DCEE3F692}" presName="parTx" presStyleLbl="revTx" presStyleIdx="0" presStyleCnt="3">
        <dgm:presLayoutVars>
          <dgm:chMax val="0"/>
          <dgm:chPref val="0"/>
        </dgm:presLayoutVars>
      </dgm:prSet>
      <dgm:spPr/>
    </dgm:pt>
    <dgm:pt modelId="{728375DD-DEBC-4832-ADA0-5A959407A1E3}" type="pres">
      <dgm:prSet presAssocID="{41E86192-602B-4CAF-A9D1-BA7976DB1970}" presName="sibTrans" presStyleCnt="0"/>
      <dgm:spPr/>
    </dgm:pt>
    <dgm:pt modelId="{5A7D3AA2-A1BF-4679-A087-8CB6B131D2A6}" type="pres">
      <dgm:prSet presAssocID="{1B57D6DC-8C02-428E-8283-70404DBF1A72}" presName="compNode" presStyleCnt="0"/>
      <dgm:spPr/>
    </dgm:pt>
    <dgm:pt modelId="{2D30AC8E-8EB4-48C1-B34A-C6940C49BE48}" type="pres">
      <dgm:prSet presAssocID="{1B57D6DC-8C02-428E-8283-70404DBF1A72}" presName="bgRect" presStyleLbl="bgShp" presStyleIdx="1" presStyleCnt="3"/>
      <dgm:spPr/>
    </dgm:pt>
    <dgm:pt modelId="{546C4D8E-2ABD-4837-A94A-E9867E3C6E43}" type="pres">
      <dgm:prSet presAssocID="{1B57D6DC-8C02-428E-8283-70404DBF1A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44D7E5FA-B224-4147-B071-AF9CB1D27C0C}" type="pres">
      <dgm:prSet presAssocID="{1B57D6DC-8C02-428E-8283-70404DBF1A72}" presName="spaceRect" presStyleCnt="0"/>
      <dgm:spPr/>
    </dgm:pt>
    <dgm:pt modelId="{8FDBBC4E-4666-4C0D-A6BE-A77FC56816EE}" type="pres">
      <dgm:prSet presAssocID="{1B57D6DC-8C02-428E-8283-70404DBF1A72}" presName="parTx" presStyleLbl="revTx" presStyleIdx="1" presStyleCnt="3">
        <dgm:presLayoutVars>
          <dgm:chMax val="0"/>
          <dgm:chPref val="0"/>
        </dgm:presLayoutVars>
      </dgm:prSet>
      <dgm:spPr/>
    </dgm:pt>
    <dgm:pt modelId="{BCFCEF60-1F9C-47C5-928B-3A7D571DBAD3}" type="pres">
      <dgm:prSet presAssocID="{CD994747-D97E-4C5A-8E7C-CF2D74919572}" presName="sibTrans" presStyleCnt="0"/>
      <dgm:spPr/>
    </dgm:pt>
    <dgm:pt modelId="{40222870-0C96-4210-A449-077933A7F930}" type="pres">
      <dgm:prSet presAssocID="{FE7D7DF4-3521-4294-A46B-BF323722B395}" presName="compNode" presStyleCnt="0"/>
      <dgm:spPr/>
    </dgm:pt>
    <dgm:pt modelId="{DA22F0EA-D0F8-4518-B628-E15EA42D2BFE}" type="pres">
      <dgm:prSet presAssocID="{FE7D7DF4-3521-4294-A46B-BF323722B395}" presName="bgRect" presStyleLbl="bgShp" presStyleIdx="2" presStyleCnt="3"/>
      <dgm:spPr/>
    </dgm:pt>
    <dgm:pt modelId="{3B7F94FC-83BB-41F9-9776-88A0D7B14F53}" type="pres">
      <dgm:prSet presAssocID="{FE7D7DF4-3521-4294-A46B-BF323722B39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C71661C0-6F17-496E-A14A-D0D85065FE81}" type="pres">
      <dgm:prSet presAssocID="{FE7D7DF4-3521-4294-A46B-BF323722B395}" presName="spaceRect" presStyleCnt="0"/>
      <dgm:spPr/>
    </dgm:pt>
    <dgm:pt modelId="{369860DB-2DC2-4124-8C63-EB59554685B3}" type="pres">
      <dgm:prSet presAssocID="{FE7D7DF4-3521-4294-A46B-BF323722B395}" presName="parTx" presStyleLbl="revTx" presStyleIdx="2" presStyleCnt="3">
        <dgm:presLayoutVars>
          <dgm:chMax val="0"/>
          <dgm:chPref val="0"/>
        </dgm:presLayoutVars>
      </dgm:prSet>
      <dgm:spPr/>
    </dgm:pt>
  </dgm:ptLst>
  <dgm:cxnLst>
    <dgm:cxn modelId="{F3471F02-E6D9-40B5-90C6-33CE7C3C4790}" type="presOf" srcId="{FE7D7DF4-3521-4294-A46B-BF323722B395}" destId="{369860DB-2DC2-4124-8C63-EB59554685B3}" srcOrd="0" destOrd="0" presId="urn:microsoft.com/office/officeart/2018/2/layout/IconVerticalSolidList"/>
    <dgm:cxn modelId="{9ADE8A11-0590-4BD3-968D-BED53752897D}" srcId="{3AB28273-38F3-488B-820D-69A50853A086}" destId="{1B57D6DC-8C02-428E-8283-70404DBF1A72}" srcOrd="1" destOrd="0" parTransId="{E394519B-1AD7-4E9B-B563-1D4E1E27FF6C}" sibTransId="{CD994747-D97E-4C5A-8E7C-CF2D74919572}"/>
    <dgm:cxn modelId="{A7B60517-74BB-4F81-ABB2-82243C1E8982}" type="presOf" srcId="{1B57D6DC-8C02-428E-8283-70404DBF1A72}" destId="{8FDBBC4E-4666-4C0D-A6BE-A77FC56816EE}" srcOrd="0" destOrd="0" presId="urn:microsoft.com/office/officeart/2018/2/layout/IconVerticalSolidList"/>
    <dgm:cxn modelId="{F2D0EC1C-C17D-442B-B95F-3590E44821E6}" srcId="{3AB28273-38F3-488B-820D-69A50853A086}" destId="{FE7D7DF4-3521-4294-A46B-BF323722B395}" srcOrd="2" destOrd="0" parTransId="{F46DAEBE-111F-4100-BCFB-50524E7E290B}" sibTransId="{3A21C4D1-08E3-4BA0-A545-7E51590A36FC}"/>
    <dgm:cxn modelId="{5D854238-C70F-4AC8-8C81-AF8919202433}" srcId="{3AB28273-38F3-488B-820D-69A50853A086}" destId="{8CA3090E-ED89-48B1-BA59-216DCEE3F692}" srcOrd="0" destOrd="0" parTransId="{DEE581F7-5150-4C74-8128-5130A98C4E76}" sibTransId="{41E86192-602B-4CAF-A9D1-BA7976DB1970}"/>
    <dgm:cxn modelId="{C6E15CD7-D58A-4B21-8D2A-CE574D2A7BB1}" type="presOf" srcId="{8CA3090E-ED89-48B1-BA59-216DCEE3F692}" destId="{53481B3C-210E-466C-9C87-B01F69DE5739}" srcOrd="0" destOrd="0" presId="urn:microsoft.com/office/officeart/2018/2/layout/IconVerticalSolidList"/>
    <dgm:cxn modelId="{38CF92E6-3042-4FEB-9A34-3F366E8E196E}" type="presOf" srcId="{3AB28273-38F3-488B-820D-69A50853A086}" destId="{E66782D2-CADF-41F7-9D16-20DFFE137B9A}" srcOrd="0" destOrd="0" presId="urn:microsoft.com/office/officeart/2018/2/layout/IconVerticalSolidList"/>
    <dgm:cxn modelId="{2A048617-ADDF-44C8-A270-008CBF3F4965}" type="presParOf" srcId="{E66782D2-CADF-41F7-9D16-20DFFE137B9A}" destId="{B064C30B-4DC5-4427-820E-F3066584A66C}" srcOrd="0" destOrd="0" presId="urn:microsoft.com/office/officeart/2018/2/layout/IconVerticalSolidList"/>
    <dgm:cxn modelId="{82BAFBA8-4991-496C-BDA3-A16D8D30B4E9}" type="presParOf" srcId="{B064C30B-4DC5-4427-820E-F3066584A66C}" destId="{FFB8A981-E11C-47F9-8FFD-7AB2BD91D515}" srcOrd="0" destOrd="0" presId="urn:microsoft.com/office/officeart/2018/2/layout/IconVerticalSolidList"/>
    <dgm:cxn modelId="{4039771F-06A2-4C1B-9941-8D5881CB28AE}" type="presParOf" srcId="{B064C30B-4DC5-4427-820E-F3066584A66C}" destId="{BD8FC097-6606-445C-BA15-1AE73210E12B}" srcOrd="1" destOrd="0" presId="urn:microsoft.com/office/officeart/2018/2/layout/IconVerticalSolidList"/>
    <dgm:cxn modelId="{784F5B4C-2F68-4973-91B0-C971CAE14402}" type="presParOf" srcId="{B064C30B-4DC5-4427-820E-F3066584A66C}" destId="{3EA04C77-F175-485A-A47D-F698E681BC70}" srcOrd="2" destOrd="0" presId="urn:microsoft.com/office/officeart/2018/2/layout/IconVerticalSolidList"/>
    <dgm:cxn modelId="{E16EFBDF-41E3-4022-A0B6-CB1482451F84}" type="presParOf" srcId="{B064C30B-4DC5-4427-820E-F3066584A66C}" destId="{53481B3C-210E-466C-9C87-B01F69DE5739}" srcOrd="3" destOrd="0" presId="urn:microsoft.com/office/officeart/2018/2/layout/IconVerticalSolidList"/>
    <dgm:cxn modelId="{D4EB9E58-FB2F-4C3D-8BD6-9B710311E2D5}" type="presParOf" srcId="{E66782D2-CADF-41F7-9D16-20DFFE137B9A}" destId="{728375DD-DEBC-4832-ADA0-5A959407A1E3}" srcOrd="1" destOrd="0" presId="urn:microsoft.com/office/officeart/2018/2/layout/IconVerticalSolidList"/>
    <dgm:cxn modelId="{C1EAAF09-5278-4B94-9C6E-02014AAEB538}" type="presParOf" srcId="{E66782D2-CADF-41F7-9D16-20DFFE137B9A}" destId="{5A7D3AA2-A1BF-4679-A087-8CB6B131D2A6}" srcOrd="2" destOrd="0" presId="urn:microsoft.com/office/officeart/2018/2/layout/IconVerticalSolidList"/>
    <dgm:cxn modelId="{673446E7-217E-4026-BA16-4451BADCA26E}" type="presParOf" srcId="{5A7D3AA2-A1BF-4679-A087-8CB6B131D2A6}" destId="{2D30AC8E-8EB4-48C1-B34A-C6940C49BE48}" srcOrd="0" destOrd="0" presId="urn:microsoft.com/office/officeart/2018/2/layout/IconVerticalSolidList"/>
    <dgm:cxn modelId="{BC4F8203-6F3D-4CEC-9949-F29013BACDCC}" type="presParOf" srcId="{5A7D3AA2-A1BF-4679-A087-8CB6B131D2A6}" destId="{546C4D8E-2ABD-4837-A94A-E9867E3C6E43}" srcOrd="1" destOrd="0" presId="urn:microsoft.com/office/officeart/2018/2/layout/IconVerticalSolidList"/>
    <dgm:cxn modelId="{A2CDCF86-36BC-4E17-94E1-277CF4ED40C9}" type="presParOf" srcId="{5A7D3AA2-A1BF-4679-A087-8CB6B131D2A6}" destId="{44D7E5FA-B224-4147-B071-AF9CB1D27C0C}" srcOrd="2" destOrd="0" presId="urn:microsoft.com/office/officeart/2018/2/layout/IconVerticalSolidList"/>
    <dgm:cxn modelId="{A8CD06D8-EC39-4C5E-9280-35827697D651}" type="presParOf" srcId="{5A7D3AA2-A1BF-4679-A087-8CB6B131D2A6}" destId="{8FDBBC4E-4666-4C0D-A6BE-A77FC56816EE}" srcOrd="3" destOrd="0" presId="urn:microsoft.com/office/officeart/2018/2/layout/IconVerticalSolidList"/>
    <dgm:cxn modelId="{1F0FED6D-E9CD-4669-B5E9-11697AB8962B}" type="presParOf" srcId="{E66782D2-CADF-41F7-9D16-20DFFE137B9A}" destId="{BCFCEF60-1F9C-47C5-928B-3A7D571DBAD3}" srcOrd="3" destOrd="0" presId="urn:microsoft.com/office/officeart/2018/2/layout/IconVerticalSolidList"/>
    <dgm:cxn modelId="{76FC2FE9-A3F8-47F9-B7EC-5322A15B82A1}" type="presParOf" srcId="{E66782D2-CADF-41F7-9D16-20DFFE137B9A}" destId="{40222870-0C96-4210-A449-077933A7F930}" srcOrd="4" destOrd="0" presId="urn:microsoft.com/office/officeart/2018/2/layout/IconVerticalSolidList"/>
    <dgm:cxn modelId="{2F7441DB-F02C-4FB1-AC25-0DA93317A216}" type="presParOf" srcId="{40222870-0C96-4210-A449-077933A7F930}" destId="{DA22F0EA-D0F8-4518-B628-E15EA42D2BFE}" srcOrd="0" destOrd="0" presId="urn:microsoft.com/office/officeart/2018/2/layout/IconVerticalSolidList"/>
    <dgm:cxn modelId="{DF5928AD-7DCB-4D5F-A9F8-9ED576B1FFD2}" type="presParOf" srcId="{40222870-0C96-4210-A449-077933A7F930}" destId="{3B7F94FC-83BB-41F9-9776-88A0D7B14F53}" srcOrd="1" destOrd="0" presId="urn:microsoft.com/office/officeart/2018/2/layout/IconVerticalSolidList"/>
    <dgm:cxn modelId="{9B6B2E0B-A678-4F2D-901D-41E686C229E3}" type="presParOf" srcId="{40222870-0C96-4210-A449-077933A7F930}" destId="{C71661C0-6F17-496E-A14A-D0D85065FE81}" srcOrd="2" destOrd="0" presId="urn:microsoft.com/office/officeart/2018/2/layout/IconVerticalSolidList"/>
    <dgm:cxn modelId="{6168BC88-7DA3-40E8-96E0-FCB384091A6F}" type="presParOf" srcId="{40222870-0C96-4210-A449-077933A7F930}" destId="{369860DB-2DC2-4124-8C63-EB59554685B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DB18D-36D9-4215-B219-AD1E37517404}">
      <dsp:nvSpPr>
        <dsp:cNvPr id="0" name=""/>
        <dsp:cNvSpPr/>
      </dsp:nvSpPr>
      <dsp:spPr>
        <a:xfrm>
          <a:off x="0" y="1683"/>
          <a:ext cx="9404352" cy="85327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7A0E2-56AC-4F7A-BD51-D126083D31A0}">
      <dsp:nvSpPr>
        <dsp:cNvPr id="0" name=""/>
        <dsp:cNvSpPr/>
      </dsp:nvSpPr>
      <dsp:spPr>
        <a:xfrm>
          <a:off x="258116" y="193670"/>
          <a:ext cx="469302" cy="469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7F8C57C-DDBE-49CA-BD84-BBACA0D48889}">
      <dsp:nvSpPr>
        <dsp:cNvPr id="0" name=""/>
        <dsp:cNvSpPr/>
      </dsp:nvSpPr>
      <dsp:spPr>
        <a:xfrm>
          <a:off x="985535" y="1683"/>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90000"/>
            </a:lnSpc>
            <a:spcBef>
              <a:spcPct val="0"/>
            </a:spcBef>
            <a:spcAft>
              <a:spcPct val="35000"/>
            </a:spcAft>
            <a:buNone/>
          </a:pPr>
          <a:r>
            <a:rPr lang="en-US" sz="2000" b="0" i="0" kern="1200"/>
            <a:t>Title: "A Review of Reinforcement Learning for Natural Language Processing and Applications in Healthcare."</a:t>
          </a:r>
          <a:endParaRPr lang="en-US" sz="2000" kern="1200"/>
        </a:p>
      </dsp:txBody>
      <dsp:txXfrm>
        <a:off x="985535" y="1683"/>
        <a:ext cx="8418816" cy="853277"/>
      </dsp:txXfrm>
    </dsp:sp>
    <dsp:sp modelId="{7A747799-D21E-4311-9853-704C6459B916}">
      <dsp:nvSpPr>
        <dsp:cNvPr id="0" name=""/>
        <dsp:cNvSpPr/>
      </dsp:nvSpPr>
      <dsp:spPr>
        <a:xfrm>
          <a:off x="0" y="1068280"/>
          <a:ext cx="9404352" cy="85327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5EBE1-D97E-4843-A5CE-0194A9CB34EC}">
      <dsp:nvSpPr>
        <dsp:cNvPr id="0" name=""/>
        <dsp:cNvSpPr/>
      </dsp:nvSpPr>
      <dsp:spPr>
        <a:xfrm>
          <a:off x="258116" y="1260267"/>
          <a:ext cx="469302" cy="469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51169B-09DF-4424-A765-1F6F8F411BEB}">
      <dsp:nvSpPr>
        <dsp:cNvPr id="0" name=""/>
        <dsp:cNvSpPr/>
      </dsp:nvSpPr>
      <dsp:spPr>
        <a:xfrm>
          <a:off x="985535" y="1068280"/>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90000"/>
            </a:lnSpc>
            <a:spcBef>
              <a:spcPct val="0"/>
            </a:spcBef>
            <a:spcAft>
              <a:spcPct val="35000"/>
            </a:spcAft>
            <a:buNone/>
          </a:pPr>
          <a:r>
            <a:rPr lang="en-US" sz="2000" b="0" i="0" kern="1200"/>
            <a:t>Focus: Reinforcement Learning (RL) in healthcare decision-making and Natural Language Processing (NLP).</a:t>
          </a:r>
          <a:endParaRPr lang="en-US" sz="2000" kern="1200"/>
        </a:p>
      </dsp:txBody>
      <dsp:txXfrm>
        <a:off x="985535" y="1068280"/>
        <a:ext cx="8418816" cy="853277"/>
      </dsp:txXfrm>
    </dsp:sp>
    <dsp:sp modelId="{118417EF-89AD-4D08-A527-645A5FAD69DB}">
      <dsp:nvSpPr>
        <dsp:cNvPr id="0" name=""/>
        <dsp:cNvSpPr/>
      </dsp:nvSpPr>
      <dsp:spPr>
        <a:xfrm>
          <a:off x="0" y="2134876"/>
          <a:ext cx="9404352" cy="85327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B8918-AF2E-44B1-AA67-AD7C6AED6B5F}">
      <dsp:nvSpPr>
        <dsp:cNvPr id="0" name=""/>
        <dsp:cNvSpPr/>
      </dsp:nvSpPr>
      <dsp:spPr>
        <a:xfrm>
          <a:off x="258116" y="2326864"/>
          <a:ext cx="469302" cy="469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143474-C70C-41A8-A24C-1703364E1100}">
      <dsp:nvSpPr>
        <dsp:cNvPr id="0" name=""/>
        <dsp:cNvSpPr/>
      </dsp:nvSpPr>
      <dsp:spPr>
        <a:xfrm>
          <a:off x="985535" y="2134876"/>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90000"/>
            </a:lnSpc>
            <a:spcBef>
              <a:spcPct val="0"/>
            </a:spcBef>
            <a:spcAft>
              <a:spcPct val="35000"/>
            </a:spcAft>
            <a:buNone/>
          </a:pPr>
          <a:r>
            <a:rPr lang="en-US" sz="2000" b="0" i="0" kern="1200"/>
            <a:t>Key Areas: Dialogue systems, machine translation, question-answering systems, text summarization, and information extraction.</a:t>
          </a:r>
          <a:endParaRPr lang="en-US" sz="2000" kern="1200"/>
        </a:p>
      </dsp:txBody>
      <dsp:txXfrm>
        <a:off x="985535" y="2134876"/>
        <a:ext cx="8418816" cy="853277"/>
      </dsp:txXfrm>
    </dsp:sp>
    <dsp:sp modelId="{01B166E4-5B66-4F23-8E49-06E3559D1FDF}">
      <dsp:nvSpPr>
        <dsp:cNvPr id="0" name=""/>
        <dsp:cNvSpPr/>
      </dsp:nvSpPr>
      <dsp:spPr>
        <a:xfrm>
          <a:off x="0" y="3201473"/>
          <a:ext cx="9404352" cy="85327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C807E3-FE18-44A8-87D7-B1B21585D586}">
      <dsp:nvSpPr>
        <dsp:cNvPr id="0" name=""/>
        <dsp:cNvSpPr/>
      </dsp:nvSpPr>
      <dsp:spPr>
        <a:xfrm>
          <a:off x="258116" y="3393460"/>
          <a:ext cx="469302" cy="4693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26F1D9F-93AE-4BD6-BBE8-17A8492BB39D}">
      <dsp:nvSpPr>
        <dsp:cNvPr id="0" name=""/>
        <dsp:cNvSpPr/>
      </dsp:nvSpPr>
      <dsp:spPr>
        <a:xfrm>
          <a:off x="985535" y="3201473"/>
          <a:ext cx="8418816" cy="853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305" tIns="90305" rIns="90305" bIns="90305" numCol="1" spcCol="1270" anchor="ctr" anchorCtr="0">
          <a:noAutofit/>
        </a:bodyPr>
        <a:lstStyle/>
        <a:p>
          <a:pPr marL="0" lvl="0" indent="0" algn="l" defTabSz="889000">
            <a:lnSpc>
              <a:spcPct val="90000"/>
            </a:lnSpc>
            <a:spcBef>
              <a:spcPct val="0"/>
            </a:spcBef>
            <a:spcAft>
              <a:spcPct val="35000"/>
            </a:spcAft>
            <a:buNone/>
          </a:pPr>
          <a:r>
            <a:rPr lang="en-US" sz="2000" b="0" i="0" kern="1200"/>
            <a:t>Importance: Addresses the integration of RL with NLP and its applications in healthcare​​.</a:t>
          </a:r>
          <a:endParaRPr lang="en-US" sz="2000" kern="1200"/>
        </a:p>
      </dsp:txBody>
      <dsp:txXfrm>
        <a:off x="985535" y="3201473"/>
        <a:ext cx="8418816" cy="853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90194-119D-45CE-8BFD-44FD52AF623A}">
      <dsp:nvSpPr>
        <dsp:cNvPr id="0" name=""/>
        <dsp:cNvSpPr/>
      </dsp:nvSpPr>
      <dsp:spPr>
        <a:xfrm>
          <a:off x="0" y="33590"/>
          <a:ext cx="8946541" cy="13127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Distinction between on-policy and off-policy models in RL.</a:t>
          </a:r>
          <a:endParaRPr lang="en-US" sz="3300" kern="1200"/>
        </a:p>
      </dsp:txBody>
      <dsp:txXfrm>
        <a:off x="64083" y="97673"/>
        <a:ext cx="8818375" cy="1184574"/>
      </dsp:txXfrm>
    </dsp:sp>
    <dsp:sp modelId="{3D0E638E-B946-4B0E-BFD5-6B8BDAD08F62}">
      <dsp:nvSpPr>
        <dsp:cNvPr id="0" name=""/>
        <dsp:cNvSpPr/>
      </dsp:nvSpPr>
      <dsp:spPr>
        <a:xfrm>
          <a:off x="0" y="1441370"/>
          <a:ext cx="8946541" cy="13127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Description of model-based and model-free RL algorithms.</a:t>
          </a:r>
          <a:endParaRPr lang="en-US" sz="3300" kern="1200"/>
        </a:p>
      </dsp:txBody>
      <dsp:txXfrm>
        <a:off x="64083" y="1505453"/>
        <a:ext cx="8818375" cy="1184574"/>
      </dsp:txXfrm>
    </dsp:sp>
    <dsp:sp modelId="{A8B04626-CF28-46E6-BC1A-CA46A1B1E15D}">
      <dsp:nvSpPr>
        <dsp:cNvPr id="0" name=""/>
        <dsp:cNvSpPr/>
      </dsp:nvSpPr>
      <dsp:spPr>
        <a:xfrm>
          <a:off x="0" y="2849150"/>
          <a:ext cx="8946541" cy="13127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Strengths and weaknesses of different RL methods</a:t>
          </a:r>
          <a:endParaRPr lang="en-US" sz="3300" kern="1200"/>
        </a:p>
      </dsp:txBody>
      <dsp:txXfrm>
        <a:off x="64083" y="2913233"/>
        <a:ext cx="8818375" cy="11845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61D6B-AA74-4581-A944-D8069229A5ED}">
      <dsp:nvSpPr>
        <dsp:cNvPr id="0" name=""/>
        <dsp:cNvSpPr/>
      </dsp:nvSpPr>
      <dsp:spPr>
        <a:xfrm>
          <a:off x="1070855" y="0"/>
          <a:ext cx="1134733" cy="10888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515220-25BB-45A0-909B-FDB96C374005}">
      <dsp:nvSpPr>
        <dsp:cNvPr id="0" name=""/>
        <dsp:cNvSpPr/>
      </dsp:nvSpPr>
      <dsp:spPr>
        <a:xfrm>
          <a:off x="17174" y="1229177"/>
          <a:ext cx="3242095" cy="46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0" i="0" kern="1200"/>
            <a:t>Method Overview</a:t>
          </a:r>
          <a:endParaRPr lang="en-US" sz="1700" kern="1200"/>
        </a:p>
      </dsp:txBody>
      <dsp:txXfrm>
        <a:off x="17174" y="1229177"/>
        <a:ext cx="3242095" cy="466649"/>
      </dsp:txXfrm>
    </dsp:sp>
    <dsp:sp modelId="{AF0C690B-7ACF-4AF9-A31C-FD96AC3FADFF}">
      <dsp:nvSpPr>
        <dsp:cNvPr id="0" name=""/>
        <dsp:cNvSpPr/>
      </dsp:nvSpPr>
      <dsp:spPr>
        <a:xfrm>
          <a:off x="17174" y="1761096"/>
          <a:ext cx="3242095" cy="164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The research utilized a systematic review approach, strictly following the PRISMA (Preferred Reporting Items for Systematic Reviews and Meta-Analyses) guidelines.</a:t>
          </a:r>
          <a:endParaRPr lang="en-US" sz="1300" kern="1200"/>
        </a:p>
        <a:p>
          <a:pPr marL="0" lvl="0" indent="0" algn="ctr" defTabSz="577850">
            <a:lnSpc>
              <a:spcPct val="90000"/>
            </a:lnSpc>
            <a:spcBef>
              <a:spcPct val="0"/>
            </a:spcBef>
            <a:spcAft>
              <a:spcPct val="35000"/>
            </a:spcAft>
            <a:buNone/>
          </a:pPr>
          <a:r>
            <a:rPr lang="en-US" sz="1300" b="0" i="0" kern="1200"/>
            <a:t>PRISMA is a widely recognized protocol for conducting systematic reviews and meta-analyses, ensuring transparency and completeness in reporting.</a:t>
          </a:r>
          <a:endParaRPr lang="en-US" sz="1300" kern="1200"/>
        </a:p>
      </dsp:txBody>
      <dsp:txXfrm>
        <a:off x="17174" y="1761096"/>
        <a:ext cx="3242095" cy="1643180"/>
      </dsp:txXfrm>
    </dsp:sp>
    <dsp:sp modelId="{A81F41C7-CE19-426E-B159-664342166B10}">
      <dsp:nvSpPr>
        <dsp:cNvPr id="0" name=""/>
        <dsp:cNvSpPr/>
      </dsp:nvSpPr>
      <dsp:spPr>
        <a:xfrm>
          <a:off x="4880318" y="0"/>
          <a:ext cx="1134733" cy="10888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C0F038-0FF1-4EC3-A9C9-C6300D5A0701}">
      <dsp:nvSpPr>
        <dsp:cNvPr id="0" name=""/>
        <dsp:cNvSpPr/>
      </dsp:nvSpPr>
      <dsp:spPr>
        <a:xfrm>
          <a:off x="3826637" y="1229177"/>
          <a:ext cx="3242095" cy="46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0" i="0" kern="1200"/>
            <a:t>Search and Selection Process</a:t>
          </a:r>
          <a:endParaRPr lang="en-US" sz="1700" kern="1200"/>
        </a:p>
      </dsp:txBody>
      <dsp:txXfrm>
        <a:off x="3826637" y="1229177"/>
        <a:ext cx="3242095" cy="466649"/>
      </dsp:txXfrm>
    </dsp:sp>
    <dsp:sp modelId="{0A9B1294-3D12-4E2D-8CE8-2A55B8D2CF34}">
      <dsp:nvSpPr>
        <dsp:cNvPr id="0" name=""/>
        <dsp:cNvSpPr/>
      </dsp:nvSpPr>
      <dsp:spPr>
        <a:xfrm>
          <a:off x="3826637" y="1761096"/>
          <a:ext cx="3242095" cy="164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A comprehensive search was conducted across six major databases to gather relevant literature.</a:t>
          </a:r>
          <a:endParaRPr lang="en-US" sz="1300" kern="1200"/>
        </a:p>
        <a:p>
          <a:pPr marL="0" lvl="0" indent="0" algn="ctr" defTabSz="577850">
            <a:lnSpc>
              <a:spcPct val="90000"/>
            </a:lnSpc>
            <a:spcBef>
              <a:spcPct val="0"/>
            </a:spcBef>
            <a:spcAft>
              <a:spcPct val="35000"/>
            </a:spcAft>
            <a:buNone/>
          </a:pPr>
          <a:r>
            <a:rPr lang="en-US" sz="1300" b="0" i="0" kern="1200"/>
            <a:t>Databases included: Ovid MEDLINE(R), PubMed, Scopus, Web of Science, ACM Digital Library, and IEEE Xplore.</a:t>
          </a:r>
          <a:endParaRPr lang="en-US" sz="1300" kern="1200"/>
        </a:p>
        <a:p>
          <a:pPr marL="0" lvl="0" indent="0" algn="ctr" defTabSz="577850">
            <a:lnSpc>
              <a:spcPct val="90000"/>
            </a:lnSpc>
            <a:spcBef>
              <a:spcPct val="0"/>
            </a:spcBef>
            <a:spcAft>
              <a:spcPct val="35000"/>
            </a:spcAft>
            <a:buNone/>
          </a:pPr>
          <a:r>
            <a:rPr lang="en-US" sz="1300" b="0" i="0" kern="1200"/>
            <a:t>The search focused on English language papers published in the last decade, from 2014 to 2023.</a:t>
          </a:r>
          <a:endParaRPr lang="en-US" sz="1300" kern="1200"/>
        </a:p>
      </dsp:txBody>
      <dsp:txXfrm>
        <a:off x="3826637" y="1761096"/>
        <a:ext cx="3242095" cy="1643180"/>
      </dsp:txXfrm>
    </dsp:sp>
    <dsp:sp modelId="{2755EEAE-CC35-41F8-9B7E-A67594E0A595}">
      <dsp:nvSpPr>
        <dsp:cNvPr id="0" name=""/>
        <dsp:cNvSpPr/>
      </dsp:nvSpPr>
      <dsp:spPr>
        <a:xfrm>
          <a:off x="8689780" y="0"/>
          <a:ext cx="1134733" cy="10888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9C32CA-5945-47DC-88BE-4DE684B3BA19}">
      <dsp:nvSpPr>
        <dsp:cNvPr id="0" name=""/>
        <dsp:cNvSpPr/>
      </dsp:nvSpPr>
      <dsp:spPr>
        <a:xfrm>
          <a:off x="7636099" y="1229177"/>
          <a:ext cx="3242095" cy="46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US" sz="1700" b="0" i="0" kern="1200"/>
            <a:t>Results and Scope</a:t>
          </a:r>
          <a:endParaRPr lang="en-US" sz="1700" kern="1200"/>
        </a:p>
      </dsp:txBody>
      <dsp:txXfrm>
        <a:off x="7636099" y="1229177"/>
        <a:ext cx="3242095" cy="466649"/>
      </dsp:txXfrm>
    </dsp:sp>
    <dsp:sp modelId="{69431030-2C2F-401C-A5EC-FCA947DD22ED}">
      <dsp:nvSpPr>
        <dsp:cNvPr id="0" name=""/>
        <dsp:cNvSpPr/>
      </dsp:nvSpPr>
      <dsp:spPr>
        <a:xfrm>
          <a:off x="7636099" y="1761096"/>
          <a:ext cx="3242095" cy="1643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b="0" i="0" kern="1200"/>
            <a:t>The search yielded 89 papers, which were carefully selected for review.</a:t>
          </a:r>
          <a:endParaRPr lang="en-US" sz="1300" kern="1200"/>
        </a:p>
        <a:p>
          <a:pPr marL="0" lvl="0" indent="0" algn="ctr" defTabSz="577850">
            <a:lnSpc>
              <a:spcPct val="90000"/>
            </a:lnSpc>
            <a:spcBef>
              <a:spcPct val="0"/>
            </a:spcBef>
            <a:spcAft>
              <a:spcPct val="35000"/>
            </a:spcAft>
            <a:buNone/>
          </a:pPr>
          <a:r>
            <a:rPr lang="en-US" sz="1300" b="0" i="0" kern="1200"/>
            <a:t>These papers spanned various countries, with the majority of contributions coming from the United States and China, reflecting a global perspective on the subject.</a:t>
          </a:r>
          <a:endParaRPr lang="en-US" sz="1300" kern="1200"/>
        </a:p>
        <a:p>
          <a:pPr marL="0" lvl="0" indent="0" algn="ctr" defTabSz="577850">
            <a:lnSpc>
              <a:spcPct val="90000"/>
            </a:lnSpc>
            <a:spcBef>
              <a:spcPct val="0"/>
            </a:spcBef>
            <a:spcAft>
              <a:spcPct val="35000"/>
            </a:spcAft>
            <a:buNone/>
          </a:pPr>
          <a:r>
            <a:rPr lang="en-US" sz="1300" b="0" i="0" kern="1200"/>
            <a:t>The review focused on cutting-edge advancements, challenges, and applications of RL and NLP in healthcare, derived from these selected papers.</a:t>
          </a:r>
          <a:endParaRPr lang="en-US" sz="1300" kern="1200"/>
        </a:p>
      </dsp:txBody>
      <dsp:txXfrm>
        <a:off x="7636099" y="1761096"/>
        <a:ext cx="3242095" cy="1643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6E795-C0E1-4CD2-97E3-3E74963273CE}">
      <dsp:nvSpPr>
        <dsp:cNvPr id="0" name=""/>
        <dsp:cNvSpPr/>
      </dsp:nvSpPr>
      <dsp:spPr>
        <a:xfrm>
          <a:off x="0" y="29435"/>
          <a:ext cx="6496050" cy="1454456"/>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NLP's role in understanding and creating human language.</a:t>
          </a:r>
          <a:endParaRPr lang="en-US" sz="2600" kern="1200"/>
        </a:p>
      </dsp:txBody>
      <dsp:txXfrm>
        <a:off x="71001" y="100436"/>
        <a:ext cx="6354048" cy="1312454"/>
      </dsp:txXfrm>
    </dsp:sp>
    <dsp:sp modelId="{50684B7D-B689-4402-AC1F-B50DE77D32CA}">
      <dsp:nvSpPr>
        <dsp:cNvPr id="0" name=""/>
        <dsp:cNvSpPr/>
      </dsp:nvSpPr>
      <dsp:spPr>
        <a:xfrm>
          <a:off x="0" y="1558771"/>
          <a:ext cx="6496050" cy="1454456"/>
        </a:xfrm>
        <a:prstGeom prst="roundRect">
          <a:avLst/>
        </a:prstGeom>
        <a:gradFill rotWithShape="0">
          <a:gsLst>
            <a:gs pos="0">
              <a:schemeClr val="accent2">
                <a:hueOff val="-665368"/>
                <a:satOff val="4108"/>
                <a:lumOff val="-588"/>
                <a:alphaOff val="0"/>
                <a:tint val="98000"/>
                <a:lumMod val="114000"/>
              </a:schemeClr>
            </a:gs>
            <a:gs pos="100000">
              <a:schemeClr val="accent2">
                <a:hueOff val="-665368"/>
                <a:satOff val="4108"/>
                <a:lumOff val="-588"/>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Use of RL in sequential decision-making processes in NLP tasks.</a:t>
          </a:r>
          <a:endParaRPr lang="en-US" sz="2600" kern="1200"/>
        </a:p>
      </dsp:txBody>
      <dsp:txXfrm>
        <a:off x="71001" y="1629772"/>
        <a:ext cx="6354048" cy="1312454"/>
      </dsp:txXfrm>
    </dsp:sp>
    <dsp:sp modelId="{F07E9F40-8954-4B4A-A2FD-2E032B1AD047}">
      <dsp:nvSpPr>
        <dsp:cNvPr id="0" name=""/>
        <dsp:cNvSpPr/>
      </dsp:nvSpPr>
      <dsp:spPr>
        <a:xfrm>
          <a:off x="0" y="3088108"/>
          <a:ext cx="6496050" cy="1454456"/>
        </a:xfrm>
        <a:prstGeom prst="roundRect">
          <a:avLst/>
        </a:prstGeom>
        <a:gradFill rotWithShape="0">
          <a:gsLst>
            <a:gs pos="0">
              <a:schemeClr val="accent2">
                <a:hueOff val="-1330735"/>
                <a:satOff val="8216"/>
                <a:lumOff val="-1176"/>
                <a:alphaOff val="0"/>
                <a:tint val="98000"/>
                <a:lumMod val="114000"/>
              </a:schemeClr>
            </a:gs>
            <a:gs pos="100000">
              <a:schemeClr val="accent2">
                <a:hueOff val="-1330735"/>
                <a:satOff val="8216"/>
                <a:lumOff val="-1176"/>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b="0" i="0" kern="1200"/>
            <a:t>Challenges faced by RL in NLP, including data requirements and adaptability issues​</a:t>
          </a:r>
          <a:endParaRPr lang="en-US" sz="2600" kern="1200"/>
        </a:p>
      </dsp:txBody>
      <dsp:txXfrm>
        <a:off x="71001" y="3159109"/>
        <a:ext cx="6354048" cy="13124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4A2FB-2D24-4C20-A2D6-D3156203B4D2}">
      <dsp:nvSpPr>
        <dsp:cNvPr id="0" name=""/>
        <dsp:cNvSpPr/>
      </dsp:nvSpPr>
      <dsp:spPr>
        <a:xfrm>
          <a:off x="702434" y="59638"/>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1D0E6B-3914-48E8-B73F-A871590FB25A}">
      <dsp:nvSpPr>
        <dsp:cNvPr id="0" name=""/>
        <dsp:cNvSpPr/>
      </dsp:nvSpPr>
      <dsp:spPr>
        <a:xfrm>
          <a:off x="1119247" y="476450"/>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FE47D6-1FAB-4868-B2DB-D0BD9A01D50D}">
      <dsp:nvSpPr>
        <dsp:cNvPr id="0" name=""/>
        <dsp:cNvSpPr/>
      </dsp:nvSpPr>
      <dsp:spPr>
        <a:xfrm>
          <a:off x="77216"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Definition and purposes of QA systems.</a:t>
          </a:r>
          <a:endParaRPr lang="en-US" sz="1200" kern="1200"/>
        </a:p>
      </dsp:txBody>
      <dsp:txXfrm>
        <a:off x="77216" y="2624638"/>
        <a:ext cx="3206250" cy="720000"/>
      </dsp:txXfrm>
    </dsp:sp>
    <dsp:sp modelId="{2D8B1E75-487F-4B50-95E6-9D6386D4DFD9}">
      <dsp:nvSpPr>
        <dsp:cNvPr id="0" name=""/>
        <dsp:cNvSpPr/>
      </dsp:nvSpPr>
      <dsp:spPr>
        <a:xfrm>
          <a:off x="4469778" y="59638"/>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0F0E7B-3CD3-4631-8B63-2A216902F859}">
      <dsp:nvSpPr>
        <dsp:cNvPr id="0" name=""/>
        <dsp:cNvSpPr/>
      </dsp:nvSpPr>
      <dsp:spPr>
        <a:xfrm>
          <a:off x="4886591" y="4764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E98B8B-4D9C-4BEB-BFEF-327A69675E71}">
      <dsp:nvSpPr>
        <dsp:cNvPr id="0" name=""/>
        <dsp:cNvSpPr/>
      </dsp:nvSpPr>
      <dsp:spPr>
        <a:xfrm>
          <a:off x="3844559"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Importance of data collection, information retrieval, and continuous learning in healthcare QA.</a:t>
          </a:r>
          <a:endParaRPr lang="en-US" sz="1200" kern="1200"/>
        </a:p>
      </dsp:txBody>
      <dsp:txXfrm>
        <a:off x="3844559" y="2624638"/>
        <a:ext cx="3206250" cy="720000"/>
      </dsp:txXfrm>
    </dsp:sp>
    <dsp:sp modelId="{3FC40A65-E2CD-48D7-999B-364457DE5E1E}">
      <dsp:nvSpPr>
        <dsp:cNvPr id="0" name=""/>
        <dsp:cNvSpPr/>
      </dsp:nvSpPr>
      <dsp:spPr>
        <a:xfrm>
          <a:off x="8237122" y="59638"/>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D8AFC-D178-4856-8D48-67512CA3E6F9}">
      <dsp:nvSpPr>
        <dsp:cNvPr id="0" name=""/>
        <dsp:cNvSpPr/>
      </dsp:nvSpPr>
      <dsp:spPr>
        <a:xfrm>
          <a:off x="8653935" y="476450"/>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7AFFB5-6B37-4B0D-8337-18CA15C845FE}">
      <dsp:nvSpPr>
        <dsp:cNvPr id="0" name=""/>
        <dsp:cNvSpPr/>
      </dsp:nvSpPr>
      <dsp:spPr>
        <a:xfrm>
          <a:off x="7611903"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Notable QA systems like IBM Watson for Oncology and their roles in healthcare</a:t>
          </a:r>
          <a:endParaRPr lang="en-US" sz="1200" kern="1200"/>
        </a:p>
      </dsp:txBody>
      <dsp:txXfrm>
        <a:off x="7611903" y="2624638"/>
        <a:ext cx="3206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8A981-E11C-47F9-8FFD-7AB2BD91D515}">
      <dsp:nvSpPr>
        <dsp:cNvPr id="0" name=""/>
        <dsp:cNvSpPr/>
      </dsp:nvSpPr>
      <dsp:spPr>
        <a:xfrm>
          <a:off x="0" y="558"/>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FC097-6606-445C-BA15-1AE73210E12B}">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81B3C-210E-466C-9C87-B01F69DE5739}">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b="0" i="0" kern="1200"/>
            <a:t>Purpose and methods of text simplification.</a:t>
          </a:r>
          <a:endParaRPr lang="en-US" sz="2400" kern="1200"/>
        </a:p>
      </dsp:txBody>
      <dsp:txXfrm>
        <a:off x="1508391" y="558"/>
        <a:ext cx="4987658" cy="1305966"/>
      </dsp:txXfrm>
    </dsp:sp>
    <dsp:sp modelId="{2D30AC8E-8EB4-48C1-B34A-C6940C49BE48}">
      <dsp:nvSpPr>
        <dsp:cNvPr id="0" name=""/>
        <dsp:cNvSpPr/>
      </dsp:nvSpPr>
      <dsp:spPr>
        <a:xfrm>
          <a:off x="0" y="1633016"/>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C4D8E-2ABD-4837-A94A-E9867E3C6E43}">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FDBBC4E-4666-4C0D-A6BE-A77FC56816EE}">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b="0" i="0" kern="1200"/>
            <a:t>Information Extraction (IE) in the biomedical domain.</a:t>
          </a:r>
          <a:endParaRPr lang="en-US" sz="2400" kern="1200"/>
        </a:p>
      </dsp:txBody>
      <dsp:txXfrm>
        <a:off x="1508391" y="1633016"/>
        <a:ext cx="4987658" cy="1305966"/>
      </dsp:txXfrm>
    </dsp:sp>
    <dsp:sp modelId="{DA22F0EA-D0F8-4518-B628-E15EA42D2BFE}">
      <dsp:nvSpPr>
        <dsp:cNvPr id="0" name=""/>
        <dsp:cNvSpPr/>
      </dsp:nvSpPr>
      <dsp:spPr>
        <a:xfrm>
          <a:off x="0" y="3265475"/>
          <a:ext cx="6496050" cy="13059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7F94FC-83BB-41F9-9776-88A0D7B14F53}">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69860DB-2DC2-4124-8C63-EB59554685B3}">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1066800">
            <a:lnSpc>
              <a:spcPct val="90000"/>
            </a:lnSpc>
            <a:spcBef>
              <a:spcPct val="0"/>
            </a:spcBef>
            <a:spcAft>
              <a:spcPct val="35000"/>
            </a:spcAft>
            <a:buNone/>
          </a:pPr>
          <a:r>
            <a:rPr lang="en-US" sz="2400" b="0" i="0" kern="1200"/>
            <a:t>RL-based approaches for NER and RE, and their applications in complex linguistic structures​</a:t>
          </a:r>
          <a:endParaRPr lang="en-US" sz="2400" kern="1200"/>
        </a:p>
      </dsp:txBody>
      <dsp:txXfrm>
        <a:off x="1508391" y="3265475"/>
        <a:ext cx="4987658" cy="13059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54FB1-1AD9-4C58-A8C6-FE7EBD1AD763}"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6F2C0-B559-4547-B6D2-315EAFA5E507}" type="slidenum">
              <a:rPr lang="en-US" smtClean="0"/>
              <a:t>‹#›</a:t>
            </a:fld>
            <a:endParaRPr lang="en-US"/>
          </a:p>
        </p:txBody>
      </p:sp>
    </p:spTree>
    <p:extLst>
      <p:ext uri="{BB962C8B-B14F-4D97-AF65-F5344CB8AC3E}">
        <p14:creationId xmlns:p14="http://schemas.microsoft.com/office/powerpoint/2010/main" val="3837930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Today, we dive into a fascinating research paper that brings together two cutting-edge fields: Reinforcement Learning, known as RL, and Natural Language Processing, or NLP. This paper is crucial as it explores how RL is revolutionizing healthcare, from enhancing dialogue systems to refining machine translation and beyond. It's about understanding how these technologies are changing the landscape of healthcare decision-making.</a:t>
            </a:r>
            <a:endParaRPr lang="en-US" dirty="0"/>
          </a:p>
        </p:txBody>
      </p:sp>
      <p:sp>
        <p:nvSpPr>
          <p:cNvPr id="4" name="Slide Number Placeholder 3"/>
          <p:cNvSpPr>
            <a:spLocks noGrp="1"/>
          </p:cNvSpPr>
          <p:nvPr>
            <p:ph type="sldNum" sz="quarter" idx="5"/>
          </p:nvPr>
        </p:nvSpPr>
        <p:spPr/>
        <p:txBody>
          <a:bodyPr/>
          <a:lstStyle/>
          <a:p>
            <a:fld id="{1396F2C0-B559-4547-B6D2-315EAFA5E507}" type="slidenum">
              <a:rPr lang="en-US" smtClean="0"/>
              <a:t>1</a:t>
            </a:fld>
            <a:endParaRPr lang="en-US"/>
          </a:p>
        </p:txBody>
      </p:sp>
    </p:spTree>
    <p:extLst>
      <p:ext uri="{BB962C8B-B14F-4D97-AF65-F5344CB8AC3E}">
        <p14:creationId xmlns:p14="http://schemas.microsoft.com/office/powerpoint/2010/main" val="2364885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048104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13B98-D034-47E2-9BF2-A094276289DD}"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771175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1822451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308001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148791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32693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1008647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32181088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75549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523143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345336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513B98-D034-47E2-9BF2-A094276289DD}"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21552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513B98-D034-47E2-9BF2-A094276289DD}"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115668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347988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1182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513B98-D034-47E2-9BF2-A094276289DD}" type="datetimeFigureOut">
              <a:rPr lang="en-US" smtClean="0"/>
              <a:t>11/27/2023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281941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513B98-D034-47E2-9BF2-A094276289DD}"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86C4D0-31BB-42E3-851E-B22B725BFF87}" type="slidenum">
              <a:rPr lang="en-US" smtClean="0"/>
              <a:t>‹#›</a:t>
            </a:fld>
            <a:endParaRPr lang="en-US"/>
          </a:p>
        </p:txBody>
      </p:sp>
    </p:spTree>
    <p:extLst>
      <p:ext uri="{BB962C8B-B14F-4D97-AF65-F5344CB8AC3E}">
        <p14:creationId xmlns:p14="http://schemas.microsoft.com/office/powerpoint/2010/main" val="927082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513B98-D034-47E2-9BF2-A094276289DD}" type="datetimeFigureOut">
              <a:rPr lang="en-US" smtClean="0"/>
              <a:t>11/27/2023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886C4D0-31BB-42E3-851E-B22B725BFF87}" type="slidenum">
              <a:rPr lang="en-US" smtClean="0"/>
              <a:t>‹#›</a:t>
            </a:fld>
            <a:endParaRPr lang="en-US"/>
          </a:p>
        </p:txBody>
      </p:sp>
    </p:spTree>
    <p:extLst>
      <p:ext uri="{BB962C8B-B14F-4D97-AF65-F5344CB8AC3E}">
        <p14:creationId xmlns:p14="http://schemas.microsoft.com/office/powerpoint/2010/main" val="162658688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31.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32.jpe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39.jpe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6.png"/><Relationship Id="rId4" Type="http://schemas.openxmlformats.org/officeDocument/2006/relationships/image" Target="../media/image1.jpeg"/><Relationship Id="rId9" Type="http://schemas.openxmlformats.org/officeDocument/2006/relationships/image" Target="../media/image44.jpe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6.jpe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7.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8.jpe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B68CE-0D7E-17D6-5E88-5275C8263B58}"/>
              </a:ext>
            </a:extLst>
          </p:cNvPr>
          <p:cNvSpPr>
            <a:spLocks noGrp="1"/>
          </p:cNvSpPr>
          <p:nvPr>
            <p:ph type="title"/>
          </p:nvPr>
        </p:nvSpPr>
        <p:spPr>
          <a:xfrm>
            <a:off x="590550" y="2127251"/>
            <a:ext cx="11379200" cy="1641986"/>
          </a:xfrm>
        </p:spPr>
        <p:txBody>
          <a:bodyPr vert="horz" lIns="91440" tIns="45720" rIns="91440" bIns="45720" rtlCol="0">
            <a:noAutofit/>
          </a:bodyPr>
          <a:lstStyle/>
          <a:p>
            <a:pPr algn="ctr"/>
            <a:r>
              <a:rPr lang="en-US" b="1" dirty="0">
                <a:latin typeface="Times New Roman" panose="02020603050405020304" pitchFamily="18" charset="0"/>
                <a:cs typeface="Times New Roman" panose="02020603050405020304" pitchFamily="18" charset="0"/>
              </a:rPr>
              <a:t>Leveraging Reinforcement Learning and NLP to Tackle Healthcare Challenges</a:t>
            </a:r>
          </a:p>
        </p:txBody>
      </p:sp>
      <p:sp>
        <p:nvSpPr>
          <p:cNvPr id="3" name="Subtitle 2">
            <a:extLst>
              <a:ext uri="{FF2B5EF4-FFF2-40B4-BE49-F238E27FC236}">
                <a16:creationId xmlns:a16="http://schemas.microsoft.com/office/drawing/2014/main" id="{D2D39E5A-1588-BFC7-4021-48C9EE6D9AEC}"/>
              </a:ext>
            </a:extLst>
          </p:cNvPr>
          <p:cNvSpPr>
            <a:spLocks noGrp="1"/>
          </p:cNvSpPr>
          <p:nvPr>
            <p:ph idx="1"/>
          </p:nvPr>
        </p:nvSpPr>
        <p:spPr>
          <a:xfrm>
            <a:off x="1130300" y="4171950"/>
            <a:ext cx="10775950" cy="2076449"/>
          </a:xfrm>
        </p:spPr>
        <p:txBody>
          <a:bodyPr vert="horz" lIns="91440" tIns="45720" rIns="91440" bIns="45720" rtlCol="0">
            <a:normAutofit/>
          </a:bodyPr>
          <a:lstStyle/>
          <a:p>
            <a:pPr marL="0" indent="0">
              <a:buClr>
                <a:schemeClr val="bg2">
                  <a:lumMod val="40000"/>
                  <a:lumOff val="60000"/>
                </a:schemeClr>
              </a:buClr>
              <a:buNone/>
            </a:pPr>
            <a:r>
              <a:rPr lang="en-US" b="1" cap="all" dirty="0">
                <a:latin typeface="Times New Roman" panose="02020603050405020304" pitchFamily="18" charset="0"/>
                <a:cs typeface="Times New Roman" panose="02020603050405020304" pitchFamily="18" charset="0"/>
              </a:rPr>
              <a:t>Research Paper </a:t>
            </a:r>
            <a:r>
              <a:rPr lang="en-US" cap="all" dirty="0">
                <a:latin typeface="Times New Roman" panose="02020603050405020304" pitchFamily="18" charset="0"/>
                <a:cs typeface="Times New Roman" panose="02020603050405020304" pitchFamily="18" charset="0"/>
              </a:rPr>
              <a:t>- A Review of Reinforcement Learning for Natural Language Processing and Applications in Healthcare</a:t>
            </a:r>
          </a:p>
          <a:p>
            <a:pPr marL="0" indent="0">
              <a:buClr>
                <a:schemeClr val="bg2">
                  <a:lumMod val="40000"/>
                  <a:lumOff val="60000"/>
                </a:schemeClr>
              </a:buClr>
              <a:buNone/>
            </a:pPr>
            <a:endParaRPr lang="en-US" cap="all" dirty="0">
              <a:latin typeface="Times New Roman" panose="02020603050405020304" pitchFamily="18" charset="0"/>
              <a:cs typeface="Times New Roman" panose="02020603050405020304" pitchFamily="18" charset="0"/>
            </a:endParaRPr>
          </a:p>
          <a:p>
            <a:pPr marL="0" indent="0" algn="r">
              <a:buClr>
                <a:schemeClr val="bg2">
                  <a:lumMod val="40000"/>
                  <a:lumOff val="60000"/>
                </a:schemeClr>
              </a:buClr>
              <a:buNone/>
            </a:pPr>
            <a:r>
              <a:rPr lang="en-US" b="1" cap="all" dirty="0">
                <a:latin typeface="Times New Roman" panose="02020603050405020304" pitchFamily="18" charset="0"/>
                <a:cs typeface="Times New Roman" panose="02020603050405020304" pitchFamily="18" charset="0"/>
              </a:rPr>
              <a:t>By Omkar Nagarkar</a:t>
            </a:r>
          </a:p>
        </p:txBody>
      </p:sp>
      <p:pic>
        <p:nvPicPr>
          <p:cNvPr id="63" name="Audio 62">
            <a:hlinkClick r:id="" action="ppaction://media"/>
            <a:extLst>
              <a:ext uri="{FF2B5EF4-FFF2-40B4-BE49-F238E27FC236}">
                <a16:creationId xmlns:a16="http://schemas.microsoft.com/office/drawing/2014/main" id="{228CAB84-F69C-D301-6CFB-E89A6637446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62147550"/>
      </p:ext>
    </p:extLst>
  </p:cSld>
  <p:clrMapOvr>
    <a:masterClrMapping/>
  </p:clrMapOvr>
  <mc:AlternateContent xmlns:mc="http://schemas.openxmlformats.org/markup-compatibility/2006">
    <mc:Choice xmlns:p14="http://schemas.microsoft.com/office/powerpoint/2010/main" Requires="p14">
      <p:transition spd="slow" p14:dur="2000" advTm="18618"/>
    </mc:Choice>
    <mc:Fallback>
      <p:transition spd="slow" advTm="18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3"/>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A6E13-D461-CDF2-3669-8DD604280D83}"/>
              </a:ext>
            </a:extLst>
          </p:cNvPr>
          <p:cNvSpPr>
            <a:spLocks noGrp="1"/>
          </p:cNvSpPr>
          <p:nvPr>
            <p:ph type="title"/>
          </p:nvPr>
        </p:nvSpPr>
        <p:spPr/>
        <p:txBody>
          <a:bodyPr>
            <a:normAutofit/>
          </a:bodyPr>
          <a:lstStyle/>
          <a:p>
            <a:pPr algn="l"/>
            <a:r>
              <a:rPr lang="en-US" b="1" i="0" dirty="0">
                <a:effectLst/>
                <a:latin typeface="Söhne"/>
              </a:rPr>
              <a:t>Dialogue Systems and RL</a:t>
            </a:r>
          </a:p>
        </p:txBody>
      </p:sp>
      <p:sp>
        <p:nvSpPr>
          <p:cNvPr id="3" name="Subtitle 2">
            <a:extLst>
              <a:ext uri="{FF2B5EF4-FFF2-40B4-BE49-F238E27FC236}">
                <a16:creationId xmlns:a16="http://schemas.microsoft.com/office/drawing/2014/main" id="{70D70FAF-4B82-E1D8-E44E-DDB349BF35DB}"/>
              </a:ext>
            </a:extLst>
          </p:cNvPr>
          <p:cNvSpPr>
            <a:spLocks noGrp="1"/>
          </p:cNvSpPr>
          <p:nvPr>
            <p:ph idx="1"/>
          </p:nvPr>
        </p:nvSpPr>
        <p:spPr/>
        <p:txBody>
          <a:bodyPr/>
          <a:lstStyle/>
          <a:p>
            <a:r>
              <a:rPr lang="en-US" dirty="0"/>
              <a:t>Classification of dialogue systems: open domain and task-oriented.</a:t>
            </a:r>
          </a:p>
          <a:p>
            <a:r>
              <a:rPr lang="en-US" dirty="0"/>
              <a:t>Key features of task-oriented dialogue systems and their training requirements.</a:t>
            </a:r>
          </a:p>
          <a:p>
            <a:r>
              <a:rPr lang="en-US" dirty="0"/>
              <a:t>Use of low-data training techniques like transfer learning and data augmentation</a:t>
            </a:r>
          </a:p>
        </p:txBody>
      </p:sp>
      <p:pic>
        <p:nvPicPr>
          <p:cNvPr id="10" name="Audio 9">
            <a:hlinkClick r:id="" action="ppaction://media"/>
            <a:extLst>
              <a:ext uri="{FF2B5EF4-FFF2-40B4-BE49-F238E27FC236}">
                <a16:creationId xmlns:a16="http://schemas.microsoft.com/office/drawing/2014/main" id="{381C7166-C91B-22CF-1001-74DA527776B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1916068"/>
      </p:ext>
    </p:extLst>
  </p:cSld>
  <p:clrMapOvr>
    <a:masterClrMapping/>
  </p:clrMapOvr>
  <mc:AlternateContent xmlns:mc="http://schemas.openxmlformats.org/markup-compatibility/2006">
    <mc:Choice xmlns:p14="http://schemas.microsoft.com/office/powerpoint/2010/main" Requires="p14">
      <p:transition spd="slow" p14:dur="2000" advTm="33225"/>
    </mc:Choice>
    <mc:Fallback>
      <p:transition spd="slow" advTm="33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8D375-1121-E896-610B-07DC2F58E4F1}"/>
              </a:ext>
            </a:extLst>
          </p:cNvPr>
          <p:cNvSpPr>
            <a:spLocks noGrp="1"/>
          </p:cNvSpPr>
          <p:nvPr>
            <p:ph type="title"/>
          </p:nvPr>
        </p:nvSpPr>
        <p:spPr/>
        <p:txBody>
          <a:bodyPr/>
          <a:lstStyle/>
          <a:p>
            <a:pPr algn="l"/>
            <a:r>
              <a:rPr lang="en-US" b="1" i="0" dirty="0">
                <a:effectLst/>
                <a:latin typeface="Times New Roman" panose="02020603050405020304" pitchFamily="18" charset="0"/>
                <a:cs typeface="Times New Roman" panose="02020603050405020304" pitchFamily="18" charset="0"/>
              </a:rPr>
              <a:t>Modern Chatbots and Medical Dialogue Systems</a:t>
            </a:r>
          </a:p>
        </p:txBody>
      </p:sp>
      <p:sp>
        <p:nvSpPr>
          <p:cNvPr id="3" name="Subtitle 2">
            <a:extLst>
              <a:ext uri="{FF2B5EF4-FFF2-40B4-BE49-F238E27FC236}">
                <a16:creationId xmlns:a16="http://schemas.microsoft.com/office/drawing/2014/main" id="{D0EF4D85-12F7-228F-89B2-A0ADC6899AEB}"/>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Role of RL in improving chatbot performance and decision making.</a:t>
            </a:r>
          </a:p>
          <a:p>
            <a:r>
              <a:rPr lang="en-US" dirty="0">
                <a:latin typeface="Times New Roman" panose="02020603050405020304" pitchFamily="18" charset="0"/>
                <a:cs typeface="Times New Roman" panose="02020603050405020304" pitchFamily="18" charset="0"/>
              </a:rPr>
              <a:t>ChatGPT's application and development using RL techniques.</a:t>
            </a:r>
          </a:p>
          <a:p>
            <a:r>
              <a:rPr lang="en-US" dirty="0">
                <a:latin typeface="Times New Roman" panose="02020603050405020304" pitchFamily="18" charset="0"/>
                <a:cs typeface="Times New Roman" panose="02020603050405020304" pitchFamily="18" charset="0"/>
              </a:rPr>
              <a:t>Potential of medical dialogue systems in telemedicine and patient care</a:t>
            </a:r>
          </a:p>
        </p:txBody>
      </p:sp>
      <p:pic>
        <p:nvPicPr>
          <p:cNvPr id="10" name="Audio 9">
            <a:hlinkClick r:id="" action="ppaction://media"/>
            <a:extLst>
              <a:ext uri="{FF2B5EF4-FFF2-40B4-BE49-F238E27FC236}">
                <a16:creationId xmlns:a16="http://schemas.microsoft.com/office/drawing/2014/main" id="{44C08D59-DF50-0B65-AF2E-F1911633838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5138245"/>
      </p:ext>
    </p:extLst>
  </p:cSld>
  <p:clrMapOvr>
    <a:masterClrMapping/>
  </p:clrMapOvr>
  <mc:AlternateContent xmlns:mc="http://schemas.openxmlformats.org/markup-compatibility/2006">
    <mc:Choice xmlns:p14="http://schemas.microsoft.com/office/powerpoint/2010/main" Requires="p14">
      <p:transition spd="slow" p14:dur="2000" advTm="30379"/>
    </mc:Choice>
    <mc:Fallback>
      <p:transition spd="slow" advTm="30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9A71133-BCEC-3C89-BEAE-0A8A56185986}"/>
              </a:ext>
            </a:extLst>
          </p:cNvPr>
          <p:cNvSpPr>
            <a:spLocks noGrp="1"/>
          </p:cNvSpPr>
          <p:nvPr>
            <p:ph type="title"/>
          </p:nvPr>
        </p:nvSpPr>
        <p:spPr>
          <a:xfrm>
            <a:off x="648930" y="629267"/>
            <a:ext cx="9252154" cy="1016654"/>
          </a:xfrm>
        </p:spPr>
        <p:txBody>
          <a:bodyPr>
            <a:normAutofit/>
          </a:bodyPr>
          <a:lstStyle/>
          <a:p>
            <a:pPr>
              <a:lnSpc>
                <a:spcPct val="90000"/>
              </a:lnSpc>
            </a:pPr>
            <a:r>
              <a:rPr lang="en-US" sz="3600" b="1" i="0">
                <a:solidFill>
                  <a:srgbClr val="EBEBEB"/>
                </a:solidFill>
                <a:effectLst/>
                <a:latin typeface="Times New Roman" panose="02020603050405020304" pitchFamily="18" charset="0"/>
                <a:cs typeface="Times New Roman" panose="02020603050405020304" pitchFamily="18" charset="0"/>
              </a:rPr>
              <a:t>Question Answering Systems in Healthcare</a:t>
            </a:r>
          </a:p>
        </p:txBody>
      </p:sp>
      <p:sp>
        <p:nvSpPr>
          <p:cNvPr id="13" name="Rectangle 12">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Subtitle 2">
            <a:extLst>
              <a:ext uri="{FF2B5EF4-FFF2-40B4-BE49-F238E27FC236}">
                <a16:creationId xmlns:a16="http://schemas.microsoft.com/office/drawing/2014/main" id="{F9D1AB08-1C6D-2700-E12D-2E1F8E79479D}"/>
              </a:ext>
            </a:extLst>
          </p:cNvPr>
          <p:cNvGraphicFramePr>
            <a:graphicFrameLocks noGrp="1"/>
          </p:cNvGraphicFramePr>
          <p:nvPr>
            <p:ph idx="1"/>
            <p:extLst>
              <p:ext uri="{D42A27DB-BD31-4B8C-83A1-F6EECF244321}">
                <p14:modId xmlns:p14="http://schemas.microsoft.com/office/powerpoint/2010/main" val="40052705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AA1C1E6C-56F6-A47F-C065-E303C87A5558}"/>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5454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3107"/>
    </mc:Choice>
    <mc:Fallback>
      <p:transition spd="slow" advTm="33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4F161-C8A0-A1BA-C6B2-C1D02EF650C9}"/>
              </a:ext>
            </a:extLst>
          </p:cNvPr>
          <p:cNvSpPr>
            <a:spLocks noGrp="1"/>
          </p:cNvSpPr>
          <p:nvPr>
            <p:ph type="title"/>
          </p:nvPr>
        </p:nvSpPr>
        <p:spPr>
          <a:xfrm>
            <a:off x="5282381" y="629266"/>
            <a:ext cx="4767471" cy="1641986"/>
          </a:xfrm>
        </p:spPr>
        <p:txBody>
          <a:bodyPr>
            <a:normAutofit/>
          </a:bodyPr>
          <a:lstStyle/>
          <a:p>
            <a:r>
              <a:rPr lang="en-US" b="1" i="0" dirty="0">
                <a:effectLst/>
                <a:latin typeface="Times New Roman" panose="02020603050405020304" pitchFamily="18" charset="0"/>
                <a:cs typeface="Times New Roman" panose="02020603050405020304" pitchFamily="18" charset="0"/>
              </a:rPr>
              <a:t>Ensuring Accuracy in QA Systems</a:t>
            </a:r>
            <a:endParaRPr lang="en-US" b="1" i="0">
              <a:effectLst/>
              <a:latin typeface="Times New Roman" panose="02020603050405020304" pitchFamily="18" charset="0"/>
              <a:cs typeface="Times New Roman" panose="02020603050405020304" pitchFamily="18" charset="0"/>
            </a:endParaRPr>
          </a:p>
        </p:txBody>
      </p:sp>
      <p:pic>
        <p:nvPicPr>
          <p:cNvPr id="5" name="Picture 4" descr="3D Hologram from iPad">
            <a:extLst>
              <a:ext uri="{FF2B5EF4-FFF2-40B4-BE49-F238E27FC236}">
                <a16:creationId xmlns:a16="http://schemas.microsoft.com/office/drawing/2014/main" id="{A9EEB17F-88E1-B9B9-3DDC-851EE72B0160}"/>
              </a:ext>
            </a:extLst>
          </p:cNvPr>
          <p:cNvPicPr>
            <a:picLocks noChangeAspect="1"/>
          </p:cNvPicPr>
          <p:nvPr/>
        </p:nvPicPr>
        <p:blipFill rotWithShape="1">
          <a:blip r:embed="rId5"/>
          <a:srcRect l="18792" r="36097" b="-1"/>
          <a:stretch/>
        </p:blipFill>
        <p:spPr>
          <a:xfrm>
            <a:off x="-1" y="10"/>
            <a:ext cx="4634680" cy="6857990"/>
          </a:xfrm>
          <a:prstGeom prst="rect">
            <a:avLst/>
          </a:prstGeom>
        </p:spPr>
      </p:pic>
      <p:sp>
        <p:nvSpPr>
          <p:cNvPr id="3" name="Subtitle 2">
            <a:extLst>
              <a:ext uri="{FF2B5EF4-FFF2-40B4-BE49-F238E27FC236}">
                <a16:creationId xmlns:a16="http://schemas.microsoft.com/office/drawing/2014/main" id="{0175F46E-0C23-FC10-8DD0-F79CB1A9AF65}"/>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Importance of accuracy and clarity in QA systems.</a:t>
            </a:r>
          </a:p>
          <a:p>
            <a:r>
              <a:rPr lang="en-US" dirty="0">
                <a:latin typeface="Times New Roman" panose="02020603050405020304" pitchFamily="18" charset="0"/>
                <a:cs typeface="Times New Roman" panose="02020603050405020304" pitchFamily="18" charset="0"/>
              </a:rPr>
              <a:t>Role of RL in improving question reformulation and answer ranking.</a:t>
            </a:r>
          </a:p>
          <a:p>
            <a:r>
              <a:rPr lang="en-US" dirty="0">
                <a:latin typeface="Times New Roman" panose="02020603050405020304" pitchFamily="18" charset="0"/>
                <a:cs typeface="Times New Roman" panose="02020603050405020304" pitchFamily="18" charset="0"/>
              </a:rPr>
              <a:t>Techniques for enhancing the stability and performance of QA systems</a:t>
            </a:r>
          </a:p>
        </p:txBody>
      </p:sp>
      <p:pic>
        <p:nvPicPr>
          <p:cNvPr id="19" name="Audio 18">
            <a:hlinkClick r:id="" action="ppaction://media"/>
            <a:extLst>
              <a:ext uri="{FF2B5EF4-FFF2-40B4-BE49-F238E27FC236}">
                <a16:creationId xmlns:a16="http://schemas.microsoft.com/office/drawing/2014/main" id="{7C60A7ED-AEA4-6B64-C3CC-8259AC13B73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5031361"/>
      </p:ext>
    </p:extLst>
  </p:cSld>
  <p:clrMapOvr>
    <a:masterClrMapping/>
  </p:clrMapOvr>
  <mc:AlternateContent xmlns:mc="http://schemas.openxmlformats.org/markup-compatibility/2006">
    <mc:Choice xmlns:p14="http://schemas.microsoft.com/office/powerpoint/2010/main" Requires="p14">
      <p:transition spd="slow" p14:dur="2000" advTm="27188"/>
    </mc:Choice>
    <mc:Fallback>
      <p:transition spd="slow" advTm="27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9AD3-3C50-40C2-9A49-7E1A50B2DE4B}"/>
              </a:ext>
            </a:extLst>
          </p:cNvPr>
          <p:cNvSpPr>
            <a:spLocks noGrp="1"/>
          </p:cNvSpPr>
          <p:nvPr>
            <p:ph type="title"/>
          </p:nvPr>
        </p:nvSpPr>
        <p:spPr>
          <a:xfrm>
            <a:off x="5282381" y="629266"/>
            <a:ext cx="4767471" cy="1641986"/>
          </a:xfrm>
        </p:spPr>
        <p:txBody>
          <a:bodyPr>
            <a:normAutofit/>
          </a:bodyPr>
          <a:lstStyle/>
          <a:p>
            <a:r>
              <a:rPr lang="en-US" dirty="0">
                <a:latin typeface="Times New Roman" panose="02020603050405020304" pitchFamily="18" charset="0"/>
                <a:cs typeface="Times New Roman" panose="02020603050405020304" pitchFamily="18" charset="0"/>
              </a:rPr>
              <a:t>Machine Translation in Healthcare</a:t>
            </a:r>
          </a:p>
        </p:txBody>
      </p:sp>
      <p:pic>
        <p:nvPicPr>
          <p:cNvPr id="5" name="Picture 4" descr="Abstract background of data">
            <a:extLst>
              <a:ext uri="{FF2B5EF4-FFF2-40B4-BE49-F238E27FC236}">
                <a16:creationId xmlns:a16="http://schemas.microsoft.com/office/drawing/2014/main" id="{B7CAF928-0026-F019-6927-8DB5D058781A}"/>
              </a:ext>
            </a:extLst>
          </p:cNvPr>
          <p:cNvPicPr>
            <a:picLocks noChangeAspect="1"/>
          </p:cNvPicPr>
          <p:nvPr/>
        </p:nvPicPr>
        <p:blipFill rotWithShape="1">
          <a:blip r:embed="rId5"/>
          <a:srcRect l="26784" r="35202"/>
          <a:stretch/>
        </p:blipFill>
        <p:spPr>
          <a:xfrm>
            <a:off x="-1" y="10"/>
            <a:ext cx="4634680" cy="6857990"/>
          </a:xfrm>
          <a:prstGeom prst="rect">
            <a:avLst/>
          </a:prstGeom>
        </p:spPr>
      </p:pic>
      <p:sp>
        <p:nvSpPr>
          <p:cNvPr id="3" name="Subtitle 2">
            <a:extLst>
              <a:ext uri="{FF2B5EF4-FFF2-40B4-BE49-F238E27FC236}">
                <a16:creationId xmlns:a16="http://schemas.microsoft.com/office/drawing/2014/main" id="{0B5A1E76-6F3D-E4BB-E438-78D0140AE7C2}"/>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Evolution of Machine Translation (MT) and its role in healthcare.</a:t>
            </a:r>
          </a:p>
          <a:p>
            <a:r>
              <a:rPr lang="en-US" dirty="0">
                <a:latin typeface="Times New Roman" panose="02020603050405020304" pitchFamily="18" charset="0"/>
                <a:cs typeface="Times New Roman" panose="02020603050405020304" pitchFamily="18" charset="0"/>
              </a:rPr>
              <a:t>Challenges of MT in healthcare, including risks of mistranslation and language barriers.</a:t>
            </a:r>
          </a:p>
          <a:p>
            <a:r>
              <a:rPr lang="en-US" dirty="0">
                <a:latin typeface="Times New Roman" panose="02020603050405020304" pitchFamily="18" charset="0"/>
                <a:cs typeface="Times New Roman" panose="02020603050405020304" pitchFamily="18" charset="0"/>
              </a:rPr>
              <a:t>Importance of reliability and safety in MT for patient-provider communication</a:t>
            </a:r>
          </a:p>
        </p:txBody>
      </p:sp>
      <p:pic>
        <p:nvPicPr>
          <p:cNvPr id="10" name="Audio 9">
            <a:hlinkClick r:id="" action="ppaction://media"/>
            <a:extLst>
              <a:ext uri="{FF2B5EF4-FFF2-40B4-BE49-F238E27FC236}">
                <a16:creationId xmlns:a16="http://schemas.microsoft.com/office/drawing/2014/main" id="{E413E0EA-0E61-B258-F8D7-A1F7F17A6F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86837810"/>
      </p:ext>
    </p:extLst>
  </p:cSld>
  <p:clrMapOvr>
    <a:masterClrMapping/>
  </p:clrMapOvr>
  <mc:AlternateContent xmlns:mc="http://schemas.openxmlformats.org/markup-compatibility/2006">
    <mc:Choice xmlns:p14="http://schemas.microsoft.com/office/powerpoint/2010/main" Requires="p14">
      <p:transition spd="slow" p14:dur="2000" advTm="30503"/>
    </mc:Choice>
    <mc:Fallback>
      <p:transition spd="slow" advTm="30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0E114-5350-2D7F-E627-6AD8B513FF9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Text Summarization Techniques</a:t>
            </a:r>
          </a:p>
        </p:txBody>
      </p:sp>
      <p:sp>
        <p:nvSpPr>
          <p:cNvPr id="3" name="Content Placeholder 2">
            <a:extLst>
              <a:ext uri="{FF2B5EF4-FFF2-40B4-BE49-F238E27FC236}">
                <a16:creationId xmlns:a16="http://schemas.microsoft.com/office/drawing/2014/main" id="{F3D80AEA-381E-5395-83A9-CD8BCFBF639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Types of automatic text summarization: extractive and abstractive.</a:t>
            </a:r>
          </a:p>
          <a:p>
            <a:r>
              <a:rPr lang="en-US" dirty="0">
                <a:latin typeface="Times New Roman" panose="02020603050405020304" pitchFamily="18" charset="0"/>
                <a:cs typeface="Times New Roman" panose="02020603050405020304" pitchFamily="18" charset="0"/>
              </a:rPr>
              <a:t>Role of RL in maximizing the quality of generated summaries.</a:t>
            </a:r>
          </a:p>
          <a:p>
            <a:r>
              <a:rPr lang="en-US" dirty="0">
                <a:latin typeface="Times New Roman" panose="02020603050405020304" pitchFamily="18" charset="0"/>
                <a:cs typeface="Times New Roman" panose="02020603050405020304" pitchFamily="18" charset="0"/>
              </a:rPr>
              <a:t>Applications of text summarization in various domains​</a:t>
            </a:r>
          </a:p>
        </p:txBody>
      </p:sp>
      <p:pic>
        <p:nvPicPr>
          <p:cNvPr id="13" name="Audio 12">
            <a:hlinkClick r:id="" action="ppaction://media"/>
            <a:extLst>
              <a:ext uri="{FF2B5EF4-FFF2-40B4-BE49-F238E27FC236}">
                <a16:creationId xmlns:a16="http://schemas.microsoft.com/office/drawing/2014/main" id="{E9CC9789-52E9-9A56-679C-723F0755A68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5395495"/>
      </p:ext>
    </p:extLst>
  </p:cSld>
  <p:clrMapOvr>
    <a:masterClrMapping/>
  </p:clrMapOvr>
  <mc:AlternateContent xmlns:mc="http://schemas.openxmlformats.org/markup-compatibility/2006">
    <mc:Choice xmlns:p14="http://schemas.microsoft.com/office/powerpoint/2010/main" Requires="p14">
      <p:transition spd="slow" p14:dur="2000" advTm="31541"/>
    </mc:Choice>
    <mc:Fallback>
      <p:transition spd="slow" advTm="3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7145E-BA87-6ED5-8775-8861F4D388C1}"/>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latin typeface="Times New Roman" panose="02020603050405020304" pitchFamily="18" charset="0"/>
                <a:cs typeface="Times New Roman" panose="02020603050405020304" pitchFamily="18" charset="0"/>
              </a:rPr>
              <a:t>Text Simplification and Information Extraction</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235661F-0496-8A1F-B0B9-CBB510DF5C42}"/>
              </a:ext>
            </a:extLst>
          </p:cNvPr>
          <p:cNvGraphicFramePr>
            <a:graphicFrameLocks noGrp="1"/>
          </p:cNvGraphicFramePr>
          <p:nvPr>
            <p:ph idx="1"/>
            <p:extLst>
              <p:ext uri="{D42A27DB-BD31-4B8C-83A1-F6EECF244321}">
                <p14:modId xmlns:p14="http://schemas.microsoft.com/office/powerpoint/2010/main" val="391414651"/>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Audio 11">
            <a:hlinkClick r:id="" action="ppaction://media"/>
            <a:extLst>
              <a:ext uri="{FF2B5EF4-FFF2-40B4-BE49-F238E27FC236}">
                <a16:creationId xmlns:a16="http://schemas.microsoft.com/office/drawing/2014/main" id="{B0D0D2EB-01AD-331C-124B-3EB3B4D6A98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6154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7602"/>
    </mc:Choice>
    <mc:Fallback>
      <p:transition spd="slow" advTm="27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6EC0-E665-31C1-3BBE-F73509F6080D}"/>
              </a:ext>
            </a:extLst>
          </p:cNvPr>
          <p:cNvSpPr>
            <a:spLocks noGrp="1"/>
          </p:cNvSpPr>
          <p:nvPr>
            <p:ph type="title"/>
          </p:nvPr>
        </p:nvSpPr>
        <p:spPr>
          <a:xfrm>
            <a:off x="5282381" y="629266"/>
            <a:ext cx="4767471" cy="1641986"/>
          </a:xfrm>
        </p:spPr>
        <p:txBody>
          <a:bodyPr>
            <a:normAutofit/>
          </a:bodyPr>
          <a:lstStyle/>
          <a:p>
            <a:r>
              <a:rPr lang="en-US" dirty="0">
                <a:latin typeface="Times New Roman" panose="02020603050405020304" pitchFamily="18" charset="0"/>
                <a:cs typeface="Times New Roman" panose="02020603050405020304" pitchFamily="18" charset="0"/>
              </a:rPr>
              <a:t>Ethical Concerns and Future Directions</a:t>
            </a:r>
          </a:p>
        </p:txBody>
      </p:sp>
      <p:pic>
        <p:nvPicPr>
          <p:cNvPr id="5" name="Picture 4" descr="Light bulb on yellow background with sketched light beams and cord">
            <a:extLst>
              <a:ext uri="{FF2B5EF4-FFF2-40B4-BE49-F238E27FC236}">
                <a16:creationId xmlns:a16="http://schemas.microsoft.com/office/drawing/2014/main" id="{5D2E17FC-F729-4717-8F8A-5DB4DDB8D21E}"/>
              </a:ext>
            </a:extLst>
          </p:cNvPr>
          <p:cNvPicPr>
            <a:picLocks noChangeAspect="1"/>
          </p:cNvPicPr>
          <p:nvPr/>
        </p:nvPicPr>
        <p:blipFill rotWithShape="1">
          <a:blip r:embed="rId5"/>
          <a:srcRect l="51348" r="7090"/>
          <a:stretch/>
        </p:blipFill>
        <p:spPr>
          <a:xfrm>
            <a:off x="-1" y="10"/>
            <a:ext cx="4634680" cy="6857990"/>
          </a:xfrm>
          <a:prstGeom prst="rect">
            <a:avLst/>
          </a:prstGeom>
        </p:spPr>
      </p:pic>
      <p:sp>
        <p:nvSpPr>
          <p:cNvPr id="3" name="Content Placeholder 2">
            <a:extLst>
              <a:ext uri="{FF2B5EF4-FFF2-40B4-BE49-F238E27FC236}">
                <a16:creationId xmlns:a16="http://schemas.microsoft.com/office/drawing/2014/main" id="{C9935095-6C75-6BBA-44C5-1FD5D5891C82}"/>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Ethical concerns raised by reinforcement learning in model training.</a:t>
            </a:r>
          </a:p>
          <a:p>
            <a:r>
              <a:rPr lang="en-US" dirty="0">
                <a:latin typeface="Times New Roman" panose="02020603050405020304" pitchFamily="18" charset="0"/>
                <a:cs typeface="Times New Roman" panose="02020603050405020304" pitchFamily="18" charset="0"/>
              </a:rPr>
              <a:t>Challenges of RL in NLP for healthcare: data privacy, quality assurance, and interpretability.</a:t>
            </a:r>
          </a:p>
          <a:p>
            <a:r>
              <a:rPr lang="en-US" dirty="0">
                <a:latin typeface="Times New Roman" panose="02020603050405020304" pitchFamily="18" charset="0"/>
                <a:cs typeface="Times New Roman" panose="02020603050405020304" pitchFamily="18" charset="0"/>
              </a:rPr>
              <a:t>The need for responsible and effective use of RL in healthcare NLP</a:t>
            </a:r>
          </a:p>
        </p:txBody>
      </p:sp>
      <p:pic>
        <p:nvPicPr>
          <p:cNvPr id="9" name="Audio 8">
            <a:hlinkClick r:id="" action="ppaction://media"/>
            <a:extLst>
              <a:ext uri="{FF2B5EF4-FFF2-40B4-BE49-F238E27FC236}">
                <a16:creationId xmlns:a16="http://schemas.microsoft.com/office/drawing/2014/main" id="{DF78F64F-7983-C763-7420-B480A517122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19527766"/>
      </p:ext>
    </p:extLst>
  </p:cSld>
  <p:clrMapOvr>
    <a:masterClrMapping/>
  </p:clrMapOvr>
  <mc:AlternateContent xmlns:mc="http://schemas.openxmlformats.org/markup-compatibility/2006">
    <mc:Choice xmlns:p14="http://schemas.microsoft.com/office/powerpoint/2010/main" Requires="p14">
      <p:transition spd="slow" p14:dur="2000" advTm="32267"/>
    </mc:Choice>
    <mc:Fallback>
      <p:transition spd="slow" advTm="32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78DAC-33F4-08D0-5DE1-68614A07922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4C46BA7-48CE-40CD-FC86-082D0D1DCD3D}"/>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Reinforcement Learning (RL) is revolutionizing Natural Language Processing (NLP) and healthcare applications, offering innovative solutions for complex decision-making tasks.</a:t>
            </a:r>
          </a:p>
          <a:p>
            <a:r>
              <a:rPr lang="en-US" dirty="0">
                <a:latin typeface="Times New Roman" panose="02020603050405020304" pitchFamily="18" charset="0"/>
                <a:cs typeface="Times New Roman" panose="02020603050405020304" pitchFamily="18" charset="0"/>
              </a:rPr>
              <a:t>Significant advancements in dialogue systems, machine translation, question-answering, text summarization, and information extraction demonstrate RL's diverse applications.</a:t>
            </a:r>
          </a:p>
          <a:p>
            <a:r>
              <a:rPr lang="en-US" dirty="0">
                <a:latin typeface="Times New Roman" panose="02020603050405020304" pitchFamily="18" charset="0"/>
                <a:cs typeface="Times New Roman" panose="02020603050405020304" pitchFamily="18" charset="0"/>
              </a:rPr>
              <a:t>Despite its potential, RL in healthcare faces significant challenges, including data privacy, accuracy, interpretability, and ethical considerations.</a:t>
            </a:r>
          </a:p>
          <a:p>
            <a:r>
              <a:rPr lang="en-US" dirty="0">
                <a:latin typeface="Times New Roman" panose="02020603050405020304" pitchFamily="18" charset="0"/>
                <a:cs typeface="Times New Roman" panose="02020603050405020304" pitchFamily="18" charset="0"/>
              </a:rPr>
              <a:t>The integration of RL with NLP in healthcare is still in early stages, requiring careful attention to ensure responsible and effective use.</a:t>
            </a:r>
          </a:p>
          <a:p>
            <a:r>
              <a:rPr lang="en-US" dirty="0">
                <a:latin typeface="Times New Roman" panose="02020603050405020304" pitchFamily="18" charset="0"/>
                <a:cs typeface="Times New Roman" panose="02020603050405020304" pitchFamily="18" charset="0"/>
              </a:rPr>
              <a:t>Future research should focus on addressing these challenges, improving model training, and ensuring the safe application of RL-NLP technologies in healthcare.</a:t>
            </a:r>
          </a:p>
          <a:p>
            <a:r>
              <a:rPr lang="en-US" dirty="0">
                <a:latin typeface="Times New Roman" panose="02020603050405020304" pitchFamily="18" charset="0"/>
                <a:cs typeface="Times New Roman" panose="02020603050405020304" pitchFamily="18" charset="0"/>
              </a:rPr>
              <a:t>The transformative potential of RL in NLP for healthcare is vast, promising to enhance accessibility, support clinical decision-making, and improve patient outcomes.</a:t>
            </a:r>
          </a:p>
        </p:txBody>
      </p:sp>
      <p:pic>
        <p:nvPicPr>
          <p:cNvPr id="16" name="Audio 15">
            <a:hlinkClick r:id="" action="ppaction://media"/>
            <a:extLst>
              <a:ext uri="{FF2B5EF4-FFF2-40B4-BE49-F238E27FC236}">
                <a16:creationId xmlns:a16="http://schemas.microsoft.com/office/drawing/2014/main" id="{91861C79-FA2C-0BE7-54A1-1A018A40E27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0322403"/>
      </p:ext>
    </p:extLst>
  </p:cSld>
  <p:clrMapOvr>
    <a:masterClrMapping/>
  </p:clrMapOvr>
  <mc:AlternateContent xmlns:mc="http://schemas.openxmlformats.org/markup-compatibility/2006">
    <mc:Choice xmlns:p14="http://schemas.microsoft.com/office/powerpoint/2010/main" Requires="p14">
      <p:transition spd="slow" p14:dur="2000" advTm="32896"/>
    </mc:Choice>
    <mc:Fallback>
      <p:transition spd="slow" advTm="3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3" descr="Aerial view of a highway near the ocean">
            <a:extLst>
              <a:ext uri="{FF2B5EF4-FFF2-40B4-BE49-F238E27FC236}">
                <a16:creationId xmlns:a16="http://schemas.microsoft.com/office/drawing/2014/main" id="{1765AA1F-DCEF-8C41-44C9-291072EA4A71}"/>
              </a:ext>
            </a:extLst>
          </p:cNvPr>
          <p:cNvPicPr>
            <a:picLocks noChangeAspect="1"/>
          </p:cNvPicPr>
          <p:nvPr/>
        </p:nvPicPr>
        <p:blipFill rotWithShape="1">
          <a:blip r:embed="rId9">
            <a:duotone>
              <a:prstClr val="black"/>
              <a:schemeClr val="accent5">
                <a:tint val="45000"/>
                <a:satMod val="400000"/>
              </a:schemeClr>
            </a:duotone>
            <a:alphaModFix amt="25000"/>
          </a:blip>
          <a:srcRect t="25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C898EC3C-4198-EE17-7969-4828AC1DF201}"/>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THANK YOU</a:t>
            </a:r>
          </a:p>
        </p:txBody>
      </p:sp>
      <p:sp>
        <p:nvSpPr>
          <p:cNvPr id="20" name="Rectangle 1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Audio 12">
            <a:hlinkClick r:id="" action="ppaction://media"/>
            <a:extLst>
              <a:ext uri="{FF2B5EF4-FFF2-40B4-BE49-F238E27FC236}">
                <a16:creationId xmlns:a16="http://schemas.microsoft.com/office/drawing/2014/main" id="{045A6B49-0D3B-4698-DEED-30C2D616214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5072661"/>
      </p:ext>
    </p:extLst>
  </p:cSld>
  <p:clrMapOvr>
    <a:masterClrMapping/>
  </p:clrMapOvr>
  <mc:AlternateContent xmlns:mc="http://schemas.openxmlformats.org/markup-compatibility/2006">
    <mc:Choice xmlns:p14="http://schemas.microsoft.com/office/powerpoint/2010/main" Requires="p14">
      <p:transition spd="slow" p14:dur="2000" advTm="3518"/>
    </mc:Choice>
    <mc:Fallback>
      <p:transition spd="slow" advTm="3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0807E-62CC-A13B-E5CE-8201D5707DF2}"/>
              </a:ext>
            </a:extLst>
          </p:cNvPr>
          <p:cNvSpPr>
            <a:spLocks noGrp="1"/>
          </p:cNvSpPr>
          <p:nvPr>
            <p:ph type="title"/>
          </p:nvPr>
        </p:nvSpPr>
        <p:spPr>
          <a:xfrm>
            <a:off x="646111" y="452718"/>
            <a:ext cx="9404723" cy="1400530"/>
          </a:xfrm>
        </p:spPr>
        <p:txBody>
          <a:bodyPr>
            <a:normAutofit/>
          </a:bodyPr>
          <a:lstStyle/>
          <a:p>
            <a:r>
              <a:rPr lang="en-US" b="1" i="0" dirty="0">
                <a:effectLst/>
                <a:latin typeface="Times New Roman" panose="02020603050405020304" pitchFamily="18" charset="0"/>
                <a:cs typeface="Times New Roman" panose="02020603050405020304" pitchFamily="18" charset="0"/>
              </a:rPr>
              <a:t>Introduction to the Research Paper</a:t>
            </a:r>
            <a:endParaRPr lang="en-US" dirty="0">
              <a:latin typeface="Times New Roman" panose="02020603050405020304" pitchFamily="18" charset="0"/>
              <a:cs typeface="Times New Roman" panose="02020603050405020304" pitchFamily="18" charset="0"/>
            </a:endParaRPr>
          </a:p>
        </p:txBody>
      </p:sp>
      <p:graphicFrame>
        <p:nvGraphicFramePr>
          <p:cNvPr id="5" name="Subtitle 2">
            <a:extLst>
              <a:ext uri="{FF2B5EF4-FFF2-40B4-BE49-F238E27FC236}">
                <a16:creationId xmlns:a16="http://schemas.microsoft.com/office/drawing/2014/main" id="{199EFFBC-880B-D8B9-667C-6996B95EA1C3}"/>
              </a:ext>
            </a:extLst>
          </p:cNvPr>
          <p:cNvGraphicFramePr>
            <a:graphicFrameLocks noGrp="1"/>
          </p:cNvGraphicFramePr>
          <p:nvPr>
            <p:ph idx="1"/>
            <p:extLst>
              <p:ext uri="{D42A27DB-BD31-4B8C-83A1-F6EECF244321}">
                <p14:modId xmlns:p14="http://schemas.microsoft.com/office/powerpoint/2010/main" val="2425600935"/>
              </p:ext>
            </p:extLst>
          </p:nvPr>
        </p:nvGraphicFramePr>
        <p:xfrm>
          <a:off x="646111" y="2140085"/>
          <a:ext cx="9404352" cy="40564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74462162-E4EF-9850-8088-00B0EDBB008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2060684"/>
      </p:ext>
    </p:extLst>
  </p:cSld>
  <p:clrMapOvr>
    <a:masterClrMapping/>
  </p:clrMapOvr>
  <mc:AlternateContent xmlns:mc="http://schemas.openxmlformats.org/markup-compatibility/2006">
    <mc:Choice xmlns:p14="http://schemas.microsoft.com/office/powerpoint/2010/main" Requires="p14">
      <p:transition spd="slow" p14:dur="2000" advTm="35480"/>
    </mc:Choice>
    <mc:Fallback>
      <p:transition spd="slow" advTm="35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036C-5E55-EEDF-0920-8245D5946524}"/>
              </a:ext>
            </a:extLst>
          </p:cNvPr>
          <p:cNvSpPr>
            <a:spLocks noGrp="1"/>
          </p:cNvSpPr>
          <p:nvPr>
            <p:ph type="title"/>
          </p:nvPr>
        </p:nvSpPr>
        <p:spPr>
          <a:xfrm>
            <a:off x="5282381" y="629266"/>
            <a:ext cx="4767471" cy="1641986"/>
          </a:xfrm>
        </p:spPr>
        <p:txBody>
          <a:bodyPr vert="horz" lIns="91440" tIns="45720" rIns="91440" bIns="45720" rtlCol="0">
            <a:normAutofit/>
          </a:bodyPr>
          <a:lstStyle/>
          <a:p>
            <a:pPr>
              <a:lnSpc>
                <a:spcPct val="90000"/>
              </a:lnSpc>
            </a:pPr>
            <a:r>
              <a:rPr lang="en-US" sz="3600" b="1">
                <a:latin typeface="Times New Roman" panose="02020603050405020304" pitchFamily="18" charset="0"/>
                <a:cs typeface="Times New Roman" panose="02020603050405020304" pitchFamily="18" charset="0"/>
              </a:rPr>
              <a:t>Healthcare Challenges and RL's Role</a:t>
            </a:r>
          </a:p>
        </p:txBody>
      </p:sp>
      <p:pic>
        <p:nvPicPr>
          <p:cNvPr id="18" name="Picture 17" descr="Desk with stethoscope and computer keyboard">
            <a:extLst>
              <a:ext uri="{FF2B5EF4-FFF2-40B4-BE49-F238E27FC236}">
                <a16:creationId xmlns:a16="http://schemas.microsoft.com/office/drawing/2014/main" id="{243C0882-49DF-0FCF-0ECC-763D2276BE63}"/>
              </a:ext>
            </a:extLst>
          </p:cNvPr>
          <p:cNvPicPr>
            <a:picLocks noChangeAspect="1"/>
          </p:cNvPicPr>
          <p:nvPr/>
        </p:nvPicPr>
        <p:blipFill rotWithShape="1">
          <a:blip r:embed="rId5"/>
          <a:srcRect l="54891" r="-1" b="-1"/>
          <a:stretch/>
        </p:blipFill>
        <p:spPr>
          <a:xfrm>
            <a:off x="-1" y="10"/>
            <a:ext cx="4634680" cy="6857990"/>
          </a:xfrm>
          <a:prstGeom prst="rect">
            <a:avLst/>
          </a:prstGeom>
        </p:spPr>
      </p:pic>
      <p:sp>
        <p:nvSpPr>
          <p:cNvPr id="16" name="Content Placeholder 15">
            <a:extLst>
              <a:ext uri="{FF2B5EF4-FFF2-40B4-BE49-F238E27FC236}">
                <a16:creationId xmlns:a16="http://schemas.microsoft.com/office/drawing/2014/main" id="{7A1B5DB7-E70C-9029-4165-433150F6E72C}"/>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Growing healthcare needs due to population growth and chronic diseases.</a:t>
            </a:r>
          </a:p>
          <a:p>
            <a:r>
              <a:rPr lang="en-US" dirty="0">
                <a:latin typeface="Times New Roman" panose="02020603050405020304" pitchFamily="18" charset="0"/>
                <a:cs typeface="Times New Roman" panose="02020603050405020304" pitchFamily="18" charset="0"/>
              </a:rPr>
              <a:t>Rising healthcare costs and the need for innovative solutions.</a:t>
            </a:r>
          </a:p>
          <a:p>
            <a:r>
              <a:rPr lang="en-US" dirty="0">
                <a:latin typeface="Times New Roman" panose="02020603050405020304" pitchFamily="18" charset="0"/>
                <a:cs typeface="Times New Roman" panose="02020603050405020304" pitchFamily="18" charset="0"/>
              </a:rPr>
              <a:t>Role of RL in learning from interactions and applications in healthcare.</a:t>
            </a:r>
          </a:p>
          <a:p>
            <a:r>
              <a:rPr lang="en-US" dirty="0">
                <a:latin typeface="Times New Roman" panose="02020603050405020304" pitchFamily="18" charset="0"/>
                <a:cs typeface="Times New Roman" panose="02020603050405020304" pitchFamily="18" charset="0"/>
              </a:rPr>
              <a:t>Contribution of NLP in healthcare, especially with the adoption of electronic health records (EHR)​​.</a:t>
            </a:r>
          </a:p>
        </p:txBody>
      </p:sp>
      <p:pic>
        <p:nvPicPr>
          <p:cNvPr id="50" name="Audio 49">
            <a:hlinkClick r:id="" action="ppaction://media"/>
            <a:extLst>
              <a:ext uri="{FF2B5EF4-FFF2-40B4-BE49-F238E27FC236}">
                <a16:creationId xmlns:a16="http://schemas.microsoft.com/office/drawing/2014/main" id="{CA043AE1-45FD-E1F9-B5F0-58B757D624A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76908169"/>
      </p:ext>
    </p:extLst>
  </p:cSld>
  <p:clrMapOvr>
    <a:masterClrMapping/>
  </p:clrMapOvr>
  <mc:AlternateContent xmlns:mc="http://schemas.openxmlformats.org/markup-compatibility/2006">
    <mc:Choice xmlns:p14="http://schemas.microsoft.com/office/powerpoint/2010/main" Requires="p14">
      <p:transition spd="slow" p14:dur="2000" advTm="63215"/>
    </mc:Choice>
    <mc:Fallback>
      <p:transition spd="slow" advTm="63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0"/>
                                        </p:tgtEl>
                                      </p:cBhvr>
                                    </p:cmd>
                                  </p:childTnLst>
                                </p:cTn>
                              </p:par>
                              <p:par>
                                <p:cTn id="7" presetID="10" presetClass="entr" presetSubtype="0" fill="hold" grpId="0" nodeType="withEffect">
                                  <p:stCondLst>
                                    <p:cond delay="5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0"/>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053D4-051C-0AE9-F9D2-278725D465E9}"/>
              </a:ext>
            </a:extLst>
          </p:cNvPr>
          <p:cNvSpPr>
            <a:spLocks noGrp="1"/>
          </p:cNvSpPr>
          <p:nvPr>
            <p:ph type="title"/>
          </p:nvPr>
        </p:nvSpPr>
        <p:spPr>
          <a:xfrm>
            <a:off x="5282381" y="629266"/>
            <a:ext cx="4767471" cy="1641986"/>
          </a:xfrm>
        </p:spPr>
        <p:txBody>
          <a:bodyPr>
            <a:normAutofit/>
          </a:bodyPr>
          <a:lstStyle/>
          <a:p>
            <a:r>
              <a:rPr lang="en-US" sz="3900" b="1" i="0">
                <a:effectLst/>
                <a:latin typeface="Times New Roman" panose="02020603050405020304" pitchFamily="18" charset="0"/>
                <a:cs typeface="Times New Roman" panose="02020603050405020304" pitchFamily="18" charset="0"/>
              </a:rPr>
              <a:t>Evolution of ML and AI in Healthcare</a:t>
            </a:r>
            <a:endParaRPr lang="en-US" sz="39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D97E8D-8EAB-A7DB-DF8A-47BE99DB6F1E}"/>
              </a:ext>
            </a:extLst>
          </p:cNvPr>
          <p:cNvPicPr>
            <a:picLocks noChangeAspect="1"/>
          </p:cNvPicPr>
          <p:nvPr/>
        </p:nvPicPr>
        <p:blipFill rotWithShape="1">
          <a:blip r:embed="rId5"/>
          <a:srcRect l="28153" r="31299"/>
          <a:stretch/>
        </p:blipFill>
        <p:spPr>
          <a:xfrm>
            <a:off x="-1" y="10"/>
            <a:ext cx="4634680" cy="6857990"/>
          </a:xfrm>
          <a:prstGeom prst="rect">
            <a:avLst/>
          </a:prstGeom>
        </p:spPr>
      </p:pic>
      <p:sp>
        <p:nvSpPr>
          <p:cNvPr id="3" name="Subtitle 2">
            <a:extLst>
              <a:ext uri="{FF2B5EF4-FFF2-40B4-BE49-F238E27FC236}">
                <a16:creationId xmlns:a16="http://schemas.microsoft.com/office/drawing/2014/main" id="{1F24EC3E-9E2E-C172-7CD0-8ABB62A29975}"/>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Development Visualization Map tracking interdisciplinary events in ML, AI, and healthcare since the 1980s.</a:t>
            </a:r>
          </a:p>
          <a:p>
            <a:r>
              <a:rPr lang="en-US" dirty="0">
                <a:latin typeface="Times New Roman" panose="02020603050405020304" pitchFamily="18" charset="0"/>
                <a:cs typeface="Times New Roman" panose="02020603050405020304" pitchFamily="18" charset="0"/>
              </a:rPr>
              <a:t>Focus on clinical diagnosis, cognitive assistance, genomics, and knowledge work.</a:t>
            </a:r>
          </a:p>
          <a:p>
            <a:r>
              <a:rPr lang="en-US" dirty="0">
                <a:latin typeface="Times New Roman" panose="02020603050405020304" pitchFamily="18" charset="0"/>
                <a:cs typeface="Times New Roman" panose="02020603050405020304" pitchFamily="18" charset="0"/>
              </a:rPr>
              <a:t>Illustration of connections between medical research and computer science​​.</a:t>
            </a:r>
          </a:p>
        </p:txBody>
      </p:sp>
      <p:pic>
        <p:nvPicPr>
          <p:cNvPr id="16" name="Audio 15">
            <a:hlinkClick r:id="" action="ppaction://media"/>
            <a:extLst>
              <a:ext uri="{FF2B5EF4-FFF2-40B4-BE49-F238E27FC236}">
                <a16:creationId xmlns:a16="http://schemas.microsoft.com/office/drawing/2014/main" id="{6F7732F0-B47C-843C-85AE-980B522F50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03690285"/>
      </p:ext>
    </p:extLst>
  </p:cSld>
  <p:clrMapOvr>
    <a:masterClrMapping/>
  </p:clrMapOvr>
  <mc:AlternateContent xmlns:mc="http://schemas.openxmlformats.org/markup-compatibility/2006">
    <mc:Choice xmlns:p14="http://schemas.microsoft.com/office/powerpoint/2010/main" Requires="p14">
      <p:transition spd="slow" p14:dur="2000" advTm="37366"/>
    </mc:Choice>
    <mc:Fallback>
      <p:transition spd="slow" advTm="3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1E4B-326D-9FDE-8323-C9D6C5A94A18}"/>
              </a:ext>
            </a:extLst>
          </p:cNvPr>
          <p:cNvSpPr>
            <a:spLocks noGrp="1"/>
          </p:cNvSpPr>
          <p:nvPr>
            <p:ph type="title"/>
          </p:nvPr>
        </p:nvSpPr>
        <p:spPr>
          <a:xfrm>
            <a:off x="5282381" y="629266"/>
            <a:ext cx="4767471" cy="1641986"/>
          </a:xfrm>
        </p:spPr>
        <p:txBody>
          <a:bodyPr>
            <a:normAutofit/>
          </a:bodyPr>
          <a:lstStyle/>
          <a:p>
            <a:r>
              <a:rPr lang="en-US" dirty="0">
                <a:latin typeface="Times New Roman" panose="02020603050405020304" pitchFamily="18" charset="0"/>
                <a:cs typeface="Times New Roman" panose="02020603050405020304" pitchFamily="18" charset="0"/>
              </a:rPr>
              <a:t>Applications of RL in Clinical Diagnosis</a:t>
            </a:r>
          </a:p>
        </p:txBody>
      </p:sp>
      <p:pic>
        <p:nvPicPr>
          <p:cNvPr id="6" name="Picture 5" descr="Stethoscope">
            <a:extLst>
              <a:ext uri="{FF2B5EF4-FFF2-40B4-BE49-F238E27FC236}">
                <a16:creationId xmlns:a16="http://schemas.microsoft.com/office/drawing/2014/main" id="{5F8A8049-0C72-C021-FEC1-93356594F2F3}"/>
              </a:ext>
            </a:extLst>
          </p:cNvPr>
          <p:cNvPicPr>
            <a:picLocks noChangeAspect="1"/>
          </p:cNvPicPr>
          <p:nvPr/>
        </p:nvPicPr>
        <p:blipFill rotWithShape="1">
          <a:blip r:embed="rId5"/>
          <a:srcRect l="30209" r="24681" b="-1"/>
          <a:stretch/>
        </p:blipFill>
        <p:spPr>
          <a:xfrm>
            <a:off x="-1" y="10"/>
            <a:ext cx="4634680" cy="6857990"/>
          </a:xfrm>
          <a:prstGeom prst="rect">
            <a:avLst/>
          </a:prstGeom>
        </p:spPr>
      </p:pic>
      <p:sp>
        <p:nvSpPr>
          <p:cNvPr id="3" name="Subtitle 2">
            <a:extLst>
              <a:ext uri="{FF2B5EF4-FFF2-40B4-BE49-F238E27FC236}">
                <a16:creationId xmlns:a16="http://schemas.microsoft.com/office/drawing/2014/main" id="{3A0242CC-EACE-719B-3066-4C6BBE3031EE}"/>
              </a:ext>
            </a:extLst>
          </p:cNvPr>
          <p:cNvSpPr>
            <a:spLocks noGrp="1"/>
          </p:cNvSpPr>
          <p:nvPr>
            <p:ph idx="1"/>
          </p:nvPr>
        </p:nvSpPr>
        <p:spPr>
          <a:xfrm>
            <a:off x="5282381" y="2438400"/>
            <a:ext cx="4767471" cy="3809999"/>
          </a:xfrm>
        </p:spPr>
        <p:txBody>
          <a:bodyPr>
            <a:normAutofit/>
          </a:bodyPr>
          <a:lstStyle/>
          <a:p>
            <a:pPr>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RL in differential diagnosis and medical imaging analysis.</a:t>
            </a:r>
            <a:endParaRPr lang="en-US"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Application in dialogue systems, machine translation, text summarization, and question answering.</a:t>
            </a:r>
            <a:endParaRPr lang="en-US" b="0" i="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Extraction of clinical knowledge from medical literature for disease diagnosis and treatment suggestions</a:t>
            </a:r>
            <a:endParaRPr lang="en-US" b="0" i="0">
              <a:effectLst/>
              <a:latin typeface="Times New Roman" panose="02020603050405020304" pitchFamily="18"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3F246399-7336-711E-B4E4-2295382EB1C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97395472"/>
      </p:ext>
    </p:extLst>
  </p:cSld>
  <p:clrMapOvr>
    <a:masterClrMapping/>
  </p:clrMapOvr>
  <mc:AlternateContent xmlns:mc="http://schemas.openxmlformats.org/markup-compatibility/2006">
    <mc:Choice xmlns:p14="http://schemas.microsoft.com/office/powerpoint/2010/main" Requires="p14">
      <p:transition spd="slow" p14:dur="2000" advTm="42479"/>
    </mc:Choice>
    <mc:Fallback>
      <p:transition spd="slow" advTm="42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FD6B-70F5-C320-B1B0-4F9776FF01D0}"/>
              </a:ext>
            </a:extLst>
          </p:cNvPr>
          <p:cNvSpPr>
            <a:spLocks noGrp="1"/>
          </p:cNvSpPr>
          <p:nvPr>
            <p:ph type="title"/>
          </p:nvPr>
        </p:nvSpPr>
        <p:spPr>
          <a:xfrm>
            <a:off x="5282381" y="629266"/>
            <a:ext cx="4767471" cy="1641986"/>
          </a:xfrm>
        </p:spPr>
        <p:txBody>
          <a:bodyPr>
            <a:normAutofit/>
          </a:bodyPr>
          <a:lstStyle/>
          <a:p>
            <a:r>
              <a:rPr lang="en-US" i="0" dirty="0">
                <a:effectLst/>
                <a:latin typeface="Times New Roman" panose="02020603050405020304" pitchFamily="18" charset="0"/>
                <a:cs typeface="Times New Roman" panose="02020603050405020304" pitchFamily="18" charset="0"/>
              </a:rPr>
              <a:t>Overview of RL and NLP Techniques</a:t>
            </a:r>
            <a:endParaRPr lang="en-US" i="0">
              <a:effectLst/>
              <a:latin typeface="Times New Roman" panose="02020603050405020304" pitchFamily="18" charset="0"/>
              <a:cs typeface="Times New Roman" panose="02020603050405020304" pitchFamily="18" charset="0"/>
            </a:endParaRPr>
          </a:p>
        </p:txBody>
      </p:sp>
      <p:pic>
        <p:nvPicPr>
          <p:cNvPr id="5" name="Picture 4" descr="Person holding a puzzle piece">
            <a:extLst>
              <a:ext uri="{FF2B5EF4-FFF2-40B4-BE49-F238E27FC236}">
                <a16:creationId xmlns:a16="http://schemas.microsoft.com/office/drawing/2014/main" id="{8EC368C3-2FA0-A172-A7FF-5951D7A0DDE8}"/>
              </a:ext>
            </a:extLst>
          </p:cNvPr>
          <p:cNvPicPr>
            <a:picLocks noChangeAspect="1"/>
          </p:cNvPicPr>
          <p:nvPr/>
        </p:nvPicPr>
        <p:blipFill rotWithShape="1">
          <a:blip r:embed="rId5"/>
          <a:srcRect l="27270" r="26944" b="-1"/>
          <a:stretch/>
        </p:blipFill>
        <p:spPr>
          <a:xfrm>
            <a:off x="-1" y="10"/>
            <a:ext cx="4634680" cy="6857990"/>
          </a:xfrm>
          <a:prstGeom prst="rect">
            <a:avLst/>
          </a:prstGeom>
        </p:spPr>
      </p:pic>
      <p:sp>
        <p:nvSpPr>
          <p:cNvPr id="3" name="Subtitle 2">
            <a:extLst>
              <a:ext uri="{FF2B5EF4-FFF2-40B4-BE49-F238E27FC236}">
                <a16:creationId xmlns:a16="http://schemas.microsoft.com/office/drawing/2014/main" id="{402622A7-DEAB-9696-84CC-A4E752F5E359}"/>
              </a:ext>
            </a:extLst>
          </p:cNvPr>
          <p:cNvSpPr>
            <a:spLocks noGrp="1"/>
          </p:cNvSpPr>
          <p:nvPr>
            <p:ph idx="1"/>
          </p:nvPr>
        </p:nvSpPr>
        <p:spPr>
          <a:xfrm>
            <a:off x="5282381" y="2438400"/>
            <a:ext cx="4767471" cy="3809999"/>
          </a:xfrm>
        </p:spPr>
        <p:txBody>
          <a:bodyPr>
            <a:normAutofit/>
          </a:bodyPr>
          <a:lstStyle/>
          <a:p>
            <a:r>
              <a:rPr lang="en-US" dirty="0">
                <a:latin typeface="Times New Roman" panose="02020603050405020304" pitchFamily="18" charset="0"/>
                <a:cs typeface="Times New Roman" panose="02020603050405020304" pitchFamily="18" charset="0"/>
              </a:rPr>
              <a:t>Basics of Reinforcement Learning: Learning through rewards and penalties.</a:t>
            </a:r>
          </a:p>
          <a:p>
            <a:r>
              <a:rPr lang="en-US" dirty="0">
                <a:latin typeface="Times New Roman" panose="02020603050405020304" pitchFamily="18" charset="0"/>
                <a:cs typeface="Times New Roman" panose="02020603050405020304" pitchFamily="18" charset="0"/>
              </a:rPr>
              <a:t>RL agents' interaction with the environment to achieve specific goals.</a:t>
            </a:r>
          </a:p>
          <a:p>
            <a:r>
              <a:rPr lang="en-US" dirty="0">
                <a:latin typeface="Times New Roman" panose="02020603050405020304" pitchFamily="18" charset="0"/>
                <a:cs typeface="Times New Roman" panose="02020603050405020304" pitchFamily="18" charset="0"/>
              </a:rPr>
              <a:t>Introduction to Markov Decision Processes (MDPs) in RL.</a:t>
            </a:r>
          </a:p>
        </p:txBody>
      </p:sp>
      <p:pic>
        <p:nvPicPr>
          <p:cNvPr id="27" name="Audio 26">
            <a:hlinkClick r:id="" action="ppaction://media"/>
            <a:extLst>
              <a:ext uri="{FF2B5EF4-FFF2-40B4-BE49-F238E27FC236}">
                <a16:creationId xmlns:a16="http://schemas.microsoft.com/office/drawing/2014/main" id="{622D3C2D-F2A6-5D84-E018-505BDF8F49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2915169"/>
      </p:ext>
    </p:extLst>
  </p:cSld>
  <p:clrMapOvr>
    <a:masterClrMapping/>
  </p:clrMapOvr>
  <mc:AlternateContent xmlns:mc="http://schemas.openxmlformats.org/markup-compatibility/2006">
    <mc:Choice xmlns:p14="http://schemas.microsoft.com/office/powerpoint/2010/main" Requires="p14">
      <p:transition spd="slow" p14:dur="2000" advTm="41566"/>
    </mc:Choice>
    <mc:Fallback>
      <p:transition spd="slow" advTm="41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2AB0-BA13-1F52-675B-A45041D47A6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Classifications of RL Methods</a:t>
            </a:r>
          </a:p>
        </p:txBody>
      </p:sp>
      <p:graphicFrame>
        <p:nvGraphicFramePr>
          <p:cNvPr id="7" name="Subtitle 2">
            <a:extLst>
              <a:ext uri="{FF2B5EF4-FFF2-40B4-BE49-F238E27FC236}">
                <a16:creationId xmlns:a16="http://schemas.microsoft.com/office/drawing/2014/main" id="{6047268A-0A34-2CD6-8719-D9F5D60FC9FE}"/>
              </a:ext>
            </a:extLst>
          </p:cNvPr>
          <p:cNvGraphicFramePr>
            <a:graphicFrameLocks noGrp="1"/>
          </p:cNvGraphicFramePr>
          <p:nvPr>
            <p:ph idx="1"/>
          </p:nvPr>
        </p:nvGraphicFramePr>
        <p:xfrm>
          <a:off x="1103312" y="2052918"/>
          <a:ext cx="8946541" cy="41954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1">
            <a:extLst>
              <a:ext uri="{FF2B5EF4-FFF2-40B4-BE49-F238E27FC236}">
                <a16:creationId xmlns:a16="http://schemas.microsoft.com/office/drawing/2014/main" id="{CCCD87F1-5BF2-53BA-418A-5C2CC9398E83}"/>
              </a:ext>
            </a:extLst>
          </p:cNvPr>
          <p:cNvSpPr>
            <a:spLocks noChangeArrowheads="1"/>
          </p:cNvSpPr>
          <p:nvPr/>
        </p:nvSpPr>
        <p:spPr bwMode="auto">
          <a:xfrm>
            <a:off x="0" y="-238655"/>
            <a:ext cx="65" cy="477311"/>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BAC2C83-C578-2972-26F1-FA6DB6564716}"/>
              </a:ext>
            </a:extLst>
          </p:cNvPr>
          <p:cNvSpPr>
            <a:spLocks noChangeArrowheads="1"/>
          </p:cNvSpPr>
          <p:nvPr/>
        </p:nvSpPr>
        <p:spPr bwMode="auto">
          <a:xfrm>
            <a:off x="152400" y="-86255"/>
            <a:ext cx="65" cy="477311"/>
          </a:xfrm>
          <a:prstGeom prst="rect">
            <a:avLst/>
          </a:prstGeom>
          <a:solidFill>
            <a:srgbClr val="34354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Audio 12">
            <a:hlinkClick r:id="" action="ppaction://media"/>
            <a:extLst>
              <a:ext uri="{FF2B5EF4-FFF2-40B4-BE49-F238E27FC236}">
                <a16:creationId xmlns:a16="http://schemas.microsoft.com/office/drawing/2014/main" id="{AEFD2A9F-15B3-67BA-F976-FDD9B3382464}"/>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16817479"/>
      </p:ext>
    </p:extLst>
  </p:cSld>
  <p:clrMapOvr>
    <a:masterClrMapping/>
  </p:clrMapOvr>
  <mc:AlternateContent xmlns:mc="http://schemas.openxmlformats.org/markup-compatibility/2006">
    <mc:Choice xmlns:p14="http://schemas.microsoft.com/office/powerpoint/2010/main" Requires="p14">
      <p:transition spd="slow" p14:dur="2000" advTm="38859"/>
    </mc:Choice>
    <mc:Fallback>
      <p:transition spd="slow" advTm="38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3C9C0A-47AD-49A5-838A-A43281BDC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7">
            <a:extLst>
              <a:ext uri="{FF2B5EF4-FFF2-40B4-BE49-F238E27FC236}">
                <a16:creationId xmlns:a16="http://schemas.microsoft.com/office/drawing/2014/main" id="{79507746-2C84-4EB6-B021-47E528910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81EAA7E-D7BF-20FE-21A0-9430FE751570}"/>
              </a:ext>
            </a:extLst>
          </p:cNvPr>
          <p:cNvSpPr>
            <a:spLocks noGrp="1"/>
          </p:cNvSpPr>
          <p:nvPr>
            <p:ph type="title"/>
          </p:nvPr>
        </p:nvSpPr>
        <p:spPr>
          <a:xfrm>
            <a:off x="648930" y="629267"/>
            <a:ext cx="9252154" cy="1016654"/>
          </a:xfrm>
        </p:spPr>
        <p:txBody>
          <a:bodyPr>
            <a:normAutofit/>
          </a:bodyPr>
          <a:lstStyle/>
          <a:p>
            <a:r>
              <a:rPr lang="en-US" b="1" i="0">
                <a:solidFill>
                  <a:srgbClr val="EBEBEB"/>
                </a:solidFill>
                <a:effectLst/>
                <a:latin typeface="Times New Roman" panose="02020603050405020304" pitchFamily="18" charset="0"/>
                <a:cs typeface="Times New Roman" panose="02020603050405020304" pitchFamily="18" charset="0"/>
              </a:rPr>
              <a:t>Systematic Review Methodology</a:t>
            </a:r>
          </a:p>
        </p:txBody>
      </p:sp>
      <p:sp>
        <p:nvSpPr>
          <p:cNvPr id="13" name="Rectangle 12">
            <a:extLst>
              <a:ext uri="{FF2B5EF4-FFF2-40B4-BE49-F238E27FC236}">
                <a16:creationId xmlns:a16="http://schemas.microsoft.com/office/drawing/2014/main" id="{7B0D28F5-B926-4D9B-9413-91E73A4C6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Freeform: Shape 14">
            <a:extLst>
              <a:ext uri="{FF2B5EF4-FFF2-40B4-BE49-F238E27FC236}">
                <a16:creationId xmlns:a16="http://schemas.microsoft.com/office/drawing/2014/main" id="{2B3D24C5-CE61-47C8-A0D0-C767528D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06445E17-95B8-8684-719C-FF666016A459}"/>
              </a:ext>
            </a:extLst>
          </p:cNvPr>
          <p:cNvGraphicFramePr>
            <a:graphicFrameLocks noGrp="1"/>
          </p:cNvGraphicFramePr>
          <p:nvPr>
            <p:ph idx="1"/>
            <p:extLst>
              <p:ext uri="{D42A27DB-BD31-4B8C-83A1-F6EECF244321}">
                <p14:modId xmlns:p14="http://schemas.microsoft.com/office/powerpoint/2010/main" val="1976594112"/>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Audio 13">
            <a:hlinkClick r:id="" action="ppaction://media"/>
            <a:extLst>
              <a:ext uri="{FF2B5EF4-FFF2-40B4-BE49-F238E27FC236}">
                <a16:creationId xmlns:a16="http://schemas.microsoft.com/office/drawing/2014/main" id="{389F91B0-6D8C-20F0-20EF-9EB9B654865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7711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5643"/>
    </mc:Choice>
    <mc:Fallback>
      <p:transition spd="slow" advTm="35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C0FD0A-E091-B306-8EC8-3660A44E1873}"/>
              </a:ext>
            </a:extLst>
          </p:cNvPr>
          <p:cNvSpPr>
            <a:spLocks noGrp="1"/>
          </p:cNvSpPr>
          <p:nvPr>
            <p:ph type="title"/>
          </p:nvPr>
        </p:nvSpPr>
        <p:spPr>
          <a:xfrm>
            <a:off x="643855" y="1447800"/>
            <a:ext cx="3108626" cy="4572000"/>
          </a:xfrm>
        </p:spPr>
        <p:txBody>
          <a:bodyPr anchor="ctr">
            <a:normAutofit/>
          </a:bodyPr>
          <a:lstStyle/>
          <a:p>
            <a:r>
              <a:rPr lang="en-US" sz="3600" b="1" i="0">
                <a:solidFill>
                  <a:srgbClr val="EBEBEB"/>
                </a:solidFill>
                <a:effectLst/>
                <a:latin typeface="Söhne"/>
              </a:rPr>
              <a:t>NLP and Its Challenges in RL</a:t>
            </a:r>
          </a:p>
        </p:txBody>
      </p:sp>
      <p:sp>
        <p:nvSpPr>
          <p:cNvPr id="11" name="Freeform: Shape 10">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5" name="Rectangle 14">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Subtitle 2">
            <a:extLst>
              <a:ext uri="{FF2B5EF4-FFF2-40B4-BE49-F238E27FC236}">
                <a16:creationId xmlns:a16="http://schemas.microsoft.com/office/drawing/2014/main" id="{61EBE18D-C269-1547-2B05-8C08B8A3B42D}"/>
              </a:ext>
            </a:extLst>
          </p:cNvPr>
          <p:cNvGraphicFramePr>
            <a:graphicFrameLocks noGrp="1"/>
          </p:cNvGraphicFramePr>
          <p:nvPr>
            <p:ph idx="1"/>
            <p:extLst>
              <p:ext uri="{D42A27DB-BD31-4B8C-83A1-F6EECF244321}">
                <p14:modId xmlns:p14="http://schemas.microsoft.com/office/powerpoint/2010/main" val="2731415459"/>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Audio 18">
            <a:hlinkClick r:id="" action="ppaction://media"/>
            <a:extLst>
              <a:ext uri="{FF2B5EF4-FFF2-40B4-BE49-F238E27FC236}">
                <a16:creationId xmlns:a16="http://schemas.microsoft.com/office/drawing/2014/main" id="{D2FEC23F-532A-2B28-FFFE-B3040A6000F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3330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4346"/>
    </mc:Choice>
    <mc:Fallback>
      <p:transition spd="slow" advTm="3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239</TotalTime>
  <Words>1052</Words>
  <Application>Microsoft Office PowerPoint</Application>
  <PresentationFormat>Widescreen</PresentationFormat>
  <Paragraphs>88</Paragraphs>
  <Slides>19</Slides>
  <Notes>1</Notes>
  <HiddenSlides>0</HiddenSlides>
  <MMClips>19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Century Gothic</vt:lpstr>
      <vt:lpstr>Söhne</vt:lpstr>
      <vt:lpstr>Times New Roman</vt:lpstr>
      <vt:lpstr>Wingdings 3</vt:lpstr>
      <vt:lpstr>Ion</vt:lpstr>
      <vt:lpstr>Leveraging Reinforcement Learning and NLP to Tackle Healthcare Challenges</vt:lpstr>
      <vt:lpstr>Introduction to the Research Paper</vt:lpstr>
      <vt:lpstr>Healthcare Challenges and RL's Role</vt:lpstr>
      <vt:lpstr>Evolution of ML and AI in Healthcare</vt:lpstr>
      <vt:lpstr>Applications of RL in Clinical Diagnosis</vt:lpstr>
      <vt:lpstr>Overview of RL and NLP Techniques</vt:lpstr>
      <vt:lpstr>Classifications of RL Methods</vt:lpstr>
      <vt:lpstr>Systematic Review Methodology</vt:lpstr>
      <vt:lpstr>NLP and Its Challenges in RL</vt:lpstr>
      <vt:lpstr>Dialogue Systems and RL</vt:lpstr>
      <vt:lpstr>Modern Chatbots and Medical Dialogue Systems</vt:lpstr>
      <vt:lpstr>Question Answering Systems in Healthcare</vt:lpstr>
      <vt:lpstr>Ensuring Accuracy in QA Systems</vt:lpstr>
      <vt:lpstr>Machine Translation in Healthcare</vt:lpstr>
      <vt:lpstr>Text Summarization Techniques</vt:lpstr>
      <vt:lpstr>Text Simplification and Information Extraction</vt:lpstr>
      <vt:lpstr>Ethical Concerns and Future Directions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Reinforcement Learning and NLP to Tackle Healthcare Challenges</dc:title>
  <dc:creator>Omkar Nagarkar</dc:creator>
  <cp:lastModifiedBy>Omkar Nagarkar</cp:lastModifiedBy>
  <cp:revision>1</cp:revision>
  <dcterms:created xsi:type="dcterms:W3CDTF">2023-11-28T03:46:25Z</dcterms:created>
  <dcterms:modified xsi:type="dcterms:W3CDTF">2023-11-28T07:45:29Z</dcterms:modified>
</cp:coreProperties>
</file>